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5"/>
  </p:notesMasterIdLst>
  <p:sldIdLst>
    <p:sldId id="258" r:id="rId4"/>
    <p:sldId id="259" r:id="rId5"/>
    <p:sldId id="260" r:id="rId6"/>
    <p:sldId id="261" r:id="rId7"/>
    <p:sldId id="262" r:id="rId8"/>
    <p:sldId id="263" r:id="rId9"/>
    <p:sldId id="264" r:id="rId10"/>
    <p:sldId id="265" r:id="rId11"/>
    <p:sldId id="266" r:id="rId12"/>
    <p:sldId id="267" r:id="rId13"/>
    <p:sldId id="268" r:id="rId14"/>
    <p:sldId id="269" r:id="rId15"/>
    <p:sldId id="257" r:id="rId16"/>
    <p:sldId id="271" r:id="rId17"/>
    <p:sldId id="272" r:id="rId18"/>
    <p:sldId id="273" r:id="rId19"/>
    <p:sldId id="274" r:id="rId20"/>
    <p:sldId id="277" r:id="rId21"/>
    <p:sldId id="275" r:id="rId22"/>
    <p:sldId id="27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1433" autoAdjust="0"/>
  </p:normalViewPr>
  <p:slideViewPr>
    <p:cSldViewPr>
      <p:cViewPr>
        <p:scale>
          <a:sx n="100" d="100"/>
          <a:sy n="100" d="100"/>
        </p:scale>
        <p:origin x="-1146" y="-72"/>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315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Sheet1!$G$6</c:f>
              <c:strCache>
                <c:ptCount val="1"/>
                <c:pt idx="0">
                  <c:v>Aliens</c:v>
                </c:pt>
              </c:strCache>
            </c:strRef>
          </c:tx>
          <c:invertIfNegative val="0"/>
          <c:cat>
            <c:strRef>
              <c:f>Sheet1!$F$7:$F$9</c:f>
              <c:strCache>
                <c:ptCount val="3"/>
                <c:pt idx="0">
                  <c:v>America</c:v>
                </c:pt>
                <c:pt idx="1">
                  <c:v>Britain</c:v>
                </c:pt>
                <c:pt idx="2">
                  <c:v>China</c:v>
                </c:pt>
              </c:strCache>
            </c:strRef>
          </c:cat>
          <c:val>
            <c:numRef>
              <c:f>Sheet1!$G$7:$G$9</c:f>
              <c:numCache>
                <c:formatCode>General</c:formatCode>
                <c:ptCount val="3"/>
                <c:pt idx="0">
                  <c:v>5</c:v>
                </c:pt>
                <c:pt idx="1">
                  <c:v>3</c:v>
                </c:pt>
                <c:pt idx="2">
                  <c:v>17</c:v>
                </c:pt>
              </c:numCache>
            </c:numRef>
          </c:val>
        </c:ser>
        <c:ser>
          <c:idx val="1"/>
          <c:order val="1"/>
          <c:tx>
            <c:strRef>
              <c:f>Sheet1!$H$6</c:f>
              <c:strCache>
                <c:ptCount val="1"/>
                <c:pt idx="0">
                  <c:v>Predators</c:v>
                </c:pt>
              </c:strCache>
            </c:strRef>
          </c:tx>
          <c:invertIfNegative val="0"/>
          <c:cat>
            <c:strRef>
              <c:f>Sheet1!$F$7:$F$9</c:f>
              <c:strCache>
                <c:ptCount val="3"/>
                <c:pt idx="0">
                  <c:v>America</c:v>
                </c:pt>
                <c:pt idx="1">
                  <c:v>Britain</c:v>
                </c:pt>
                <c:pt idx="2">
                  <c:v>China</c:v>
                </c:pt>
              </c:strCache>
            </c:strRef>
          </c:cat>
          <c:val>
            <c:numRef>
              <c:f>Sheet1!$H$7:$H$9</c:f>
              <c:numCache>
                <c:formatCode>General</c:formatCode>
                <c:ptCount val="3"/>
                <c:pt idx="0">
                  <c:v>16</c:v>
                </c:pt>
                <c:pt idx="1">
                  <c:v>11</c:v>
                </c:pt>
                <c:pt idx="2">
                  <c:v>13</c:v>
                </c:pt>
              </c:numCache>
            </c:numRef>
          </c:val>
        </c:ser>
        <c:dLbls>
          <c:showLegendKey val="0"/>
          <c:showVal val="0"/>
          <c:showCatName val="0"/>
          <c:showSerName val="0"/>
          <c:showPercent val="0"/>
          <c:showBubbleSize val="0"/>
        </c:dLbls>
        <c:gapWidth val="150"/>
        <c:axId val="89183744"/>
        <c:axId val="89185664"/>
      </c:barChart>
      <c:catAx>
        <c:axId val="89183744"/>
        <c:scaling>
          <c:orientation val="minMax"/>
        </c:scaling>
        <c:delete val="0"/>
        <c:axPos val="b"/>
        <c:title>
          <c:tx>
            <c:rich>
              <a:bodyPr/>
              <a:lstStyle/>
              <a:p>
                <a:pPr>
                  <a:defRPr/>
                </a:pPr>
                <a:r>
                  <a:rPr lang="en-GB"/>
                  <a:t>Country</a:t>
                </a:r>
              </a:p>
            </c:rich>
          </c:tx>
          <c:layout/>
          <c:overlay val="0"/>
        </c:title>
        <c:majorTickMark val="out"/>
        <c:minorTickMark val="none"/>
        <c:tickLblPos val="nextTo"/>
        <c:crossAx val="89185664"/>
        <c:crosses val="autoZero"/>
        <c:auto val="1"/>
        <c:lblAlgn val="ctr"/>
        <c:lblOffset val="100"/>
        <c:noMultiLvlLbl val="0"/>
      </c:catAx>
      <c:valAx>
        <c:axId val="89185664"/>
        <c:scaling>
          <c:orientation val="minMax"/>
        </c:scaling>
        <c:delete val="0"/>
        <c:axPos val="l"/>
        <c:title>
          <c:tx>
            <c:rich>
              <a:bodyPr rot="-5400000" vert="horz"/>
              <a:lstStyle/>
              <a:p>
                <a:pPr>
                  <a:defRPr/>
                </a:pPr>
                <a:r>
                  <a:rPr lang="en-GB"/>
                  <a:t>Frequency</a:t>
                </a:r>
              </a:p>
            </c:rich>
          </c:tx>
          <c:layout/>
          <c:overlay val="0"/>
        </c:title>
        <c:numFmt formatCode="General" sourceLinked="1"/>
        <c:majorTickMark val="out"/>
        <c:minorTickMark val="none"/>
        <c:tickLblPos val="nextTo"/>
        <c:crossAx val="89183744"/>
        <c:crosses val="autoZero"/>
        <c:crossBetween val="between"/>
      </c:valAx>
    </c:plotArea>
    <c:legend>
      <c:legendPos val="r"/>
      <c:layout/>
      <c:overlay val="0"/>
    </c:legend>
    <c:plotVisOnly val="1"/>
    <c:dispBlanksAs val="gap"/>
    <c:showDLblsOverMax val="0"/>
  </c:chart>
  <c:spPr>
    <a:ln>
      <a:noFill/>
    </a:ln>
  </c:spPr>
  <c:txPr>
    <a:bodyPr/>
    <a:lstStyle/>
    <a:p>
      <a:pPr>
        <a:defRPr sz="1200" baseline="0">
          <a:latin typeface="Times New Roman" pitchFamily="18"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85C4CB-2B51-4F20-975B-1F81529E790C}" type="datetimeFigureOut">
              <a:rPr lang="en-GB" smtClean="0"/>
              <a:pPr/>
              <a:t>19/11/2012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D6FA7-D54A-4DE3-A915-5764080F7C9F}" type="slidenum">
              <a:rPr lang="en-GB" smtClean="0"/>
              <a:pPr/>
              <a:t>‹#›</a:t>
            </a:fld>
            <a:endParaRPr lang="en-GB"/>
          </a:p>
        </p:txBody>
      </p:sp>
    </p:spTree>
    <p:extLst>
      <p:ext uri="{BB962C8B-B14F-4D97-AF65-F5344CB8AC3E}">
        <p14:creationId xmlns:p14="http://schemas.microsoft.com/office/powerpoint/2010/main" val="393163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4E5CAC2-C506-4DE0-925A-D3F83ED44161}" type="slidenum">
              <a:rPr lang="en-US" smtClean="0">
                <a:solidFill>
                  <a:prstClr val="black"/>
                </a:solidFill>
              </a:rPr>
              <a:pPr/>
              <a:t>1</a:t>
            </a:fld>
            <a:endParaRPr lang="en-US" dirty="0" smtClean="0">
              <a:solidFill>
                <a:prstClr val="black"/>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C417AA3-DC0E-417F-9B77-33309B90110B}" type="slidenum">
              <a:rPr lang="en-US" smtClean="0">
                <a:latin typeface="Arial" charset="0"/>
              </a:rPr>
              <a:pPr/>
              <a:t>10</a:t>
            </a:fld>
            <a:endParaRPr lang="en-US" smtClean="0">
              <a:latin typeface="Arial" charset="0"/>
            </a:endParaRPr>
          </a:p>
        </p:txBody>
      </p:sp>
      <p:sp>
        <p:nvSpPr>
          <p:cNvPr id="46083" name="Rectangle 1026"/>
          <p:cNvSpPr>
            <a:spLocks noGrp="1" noRot="1" noChangeAspect="1" noChangeArrowheads="1" noTextEdit="1"/>
          </p:cNvSpPr>
          <p:nvPr>
            <p:ph type="sldImg"/>
          </p:nvPr>
        </p:nvSpPr>
        <p:spPr>
          <a:ln/>
        </p:spPr>
      </p:sp>
      <p:sp>
        <p:nvSpPr>
          <p:cNvPr id="46084"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nl-NL" smtClean="0">
              <a:latin typeface="Arial" charset="0"/>
            </a:endParaRPr>
          </a:p>
        </p:txBody>
      </p:sp>
      <p:sp>
        <p:nvSpPr>
          <p:cNvPr id="47108" name="Slide Number Placeholder 3"/>
          <p:cNvSpPr>
            <a:spLocks noGrp="1"/>
          </p:cNvSpPr>
          <p:nvPr>
            <p:ph type="sldNum" sz="quarter" idx="5"/>
          </p:nvPr>
        </p:nvSpPr>
        <p:spPr>
          <a:noFill/>
        </p:spPr>
        <p:txBody>
          <a:bodyPr/>
          <a:lstStyle/>
          <a:p>
            <a:fld id="{4ACAE29F-7919-4CAD-8B7D-2EADF2AB3738}"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AF67815-F401-41F4-ADC5-1552245C3371}" type="slidenum">
              <a:rPr lang="en-US" smtClean="0">
                <a:latin typeface="Arial" charset="0"/>
              </a:rPr>
              <a:pPr/>
              <a:t>12</a:t>
            </a:fld>
            <a:endParaRPr lang="en-US" smtClean="0">
              <a:latin typeface="Arial" charset="0"/>
            </a:endParaRPr>
          </a:p>
        </p:txBody>
      </p:sp>
      <p:sp>
        <p:nvSpPr>
          <p:cNvPr id="48131" name="Rectangle 1026"/>
          <p:cNvSpPr>
            <a:spLocks noGrp="1" noRot="1" noChangeAspect="1" noChangeArrowheads="1" noTextEdit="1"/>
          </p:cNvSpPr>
          <p:nvPr>
            <p:ph type="sldImg"/>
          </p:nvPr>
        </p:nvSpPr>
        <p:spPr>
          <a:ln/>
        </p:spPr>
      </p:sp>
      <p:sp>
        <p:nvSpPr>
          <p:cNvPr id="48132" name="Rectangle 1027"/>
          <p:cNvSpPr>
            <a:spLocks noGrp="1" noChangeArrowheads="1"/>
          </p:cNvSpPr>
          <p:nvPr>
            <p:ph type="body" idx="1"/>
          </p:nvPr>
        </p:nvSpPr>
        <p:spPr>
          <a:noFill/>
          <a:ln/>
        </p:spPr>
        <p:txBody>
          <a:bodyPr/>
          <a:lstStyle/>
          <a:p>
            <a:pPr eaLnBrk="1" hangingPunct="1"/>
            <a:endParaRPr lang="en-GB"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p:txBody>
      </p:sp>
      <p:sp>
        <p:nvSpPr>
          <p:cNvPr id="4" name="Slide Number Placeholder 3"/>
          <p:cNvSpPr>
            <a:spLocks noGrp="1"/>
          </p:cNvSpPr>
          <p:nvPr>
            <p:ph type="sldNum" sz="quarter" idx="10"/>
          </p:nvPr>
        </p:nvSpPr>
        <p:spPr/>
        <p:txBody>
          <a:bodyPr/>
          <a:lstStyle/>
          <a:p>
            <a:fld id="{19E3089A-C64B-4E93-A69C-369079B14151}" type="slidenum">
              <a:rPr lang="en-GB" smtClean="0"/>
              <a:pPr/>
              <a:t>13</a:t>
            </a:fld>
            <a:endParaRPr lang="en-GB"/>
          </a:p>
        </p:txBody>
      </p:sp>
    </p:spTree>
    <p:extLst>
      <p:ext uri="{BB962C8B-B14F-4D97-AF65-F5344CB8AC3E}">
        <p14:creationId xmlns:p14="http://schemas.microsoft.com/office/powerpoint/2010/main" val="899339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FD6FA7-D54A-4DE3-A915-5764080F7C9F}" type="slidenum">
              <a:rPr lang="en-GB" smtClean="0"/>
              <a:pPr/>
              <a:t>14</a:t>
            </a:fld>
            <a:endParaRPr lang="en-GB"/>
          </a:p>
        </p:txBody>
      </p:sp>
    </p:spTree>
    <p:extLst>
      <p:ext uri="{BB962C8B-B14F-4D97-AF65-F5344CB8AC3E}">
        <p14:creationId xmlns:p14="http://schemas.microsoft.com/office/powerpoint/2010/main" val="1242980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0688" y="4355976"/>
            <a:ext cx="5486400" cy="4114800"/>
          </a:xfrm>
        </p:spPr>
        <p:txBody>
          <a:bodyPr/>
          <a:lstStyle/>
          <a:p>
            <a:r>
              <a:rPr lang="en-GB" baseline="0" dirty="0" smtClean="0"/>
              <a:t>.</a:t>
            </a:r>
            <a:endParaRPr lang="en-GB" dirty="0"/>
          </a:p>
        </p:txBody>
      </p:sp>
      <p:sp>
        <p:nvSpPr>
          <p:cNvPr id="4" name="Slide Number Placeholder 3"/>
          <p:cNvSpPr>
            <a:spLocks noGrp="1"/>
          </p:cNvSpPr>
          <p:nvPr>
            <p:ph type="sldNum" sz="quarter" idx="10"/>
          </p:nvPr>
        </p:nvSpPr>
        <p:spPr/>
        <p:txBody>
          <a:bodyPr/>
          <a:lstStyle/>
          <a:p>
            <a:fld id="{76FD6FA7-D54A-4DE3-A915-5764080F7C9F}" type="slidenum">
              <a:rPr lang="en-GB" smtClean="0"/>
              <a:pPr/>
              <a:t>15</a:t>
            </a:fld>
            <a:endParaRPr lang="en-GB"/>
          </a:p>
        </p:txBody>
      </p:sp>
    </p:spTree>
    <p:extLst>
      <p:ext uri="{BB962C8B-B14F-4D97-AF65-F5344CB8AC3E}">
        <p14:creationId xmlns:p14="http://schemas.microsoft.com/office/powerpoint/2010/main" val="1530900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471EC4D-3415-45C4-BB0E-6CB8240401A3}" type="slidenum">
              <a:rPr lang="en-US" smtClean="0">
                <a:solidFill>
                  <a:prstClr val="black"/>
                </a:solidFill>
              </a:rPr>
              <a:pPr/>
              <a:t>16</a:t>
            </a:fld>
            <a:endParaRPr lang="en-US" smtClean="0">
              <a:solidFill>
                <a:prstClr val="black"/>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76FD6FA7-D54A-4DE3-A915-5764080F7C9F}" type="slidenum">
              <a:rPr lang="en-GB" smtClean="0"/>
              <a:pPr/>
              <a:t>17</a:t>
            </a:fld>
            <a:endParaRPr lang="en-GB"/>
          </a:p>
        </p:txBody>
      </p:sp>
    </p:spTree>
    <p:extLst>
      <p:ext uri="{BB962C8B-B14F-4D97-AF65-F5344CB8AC3E}">
        <p14:creationId xmlns:p14="http://schemas.microsoft.com/office/powerpoint/2010/main" val="1782120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E3089A-C64B-4E93-A69C-369079B14151}" type="slidenum">
              <a:rPr lang="en-GB" smtClean="0">
                <a:solidFill>
                  <a:prstClr val="black"/>
                </a:solidFill>
              </a:rPr>
              <a:pPr/>
              <a:t>18</a:t>
            </a:fld>
            <a:endParaRPr lang="en-GB">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FD6FA7-D54A-4DE3-A915-5764080F7C9F}" type="slidenum">
              <a:rPr lang="en-GB" smtClean="0"/>
              <a:pPr/>
              <a:t>19</a:t>
            </a:fld>
            <a:endParaRPr lang="en-GB"/>
          </a:p>
        </p:txBody>
      </p:sp>
    </p:spTree>
    <p:extLst>
      <p:ext uri="{BB962C8B-B14F-4D97-AF65-F5344CB8AC3E}">
        <p14:creationId xmlns:p14="http://schemas.microsoft.com/office/powerpoint/2010/main" val="1616020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FD6FA7-D54A-4DE3-A915-5764080F7C9F}" type="slidenum">
              <a:rPr lang="en-GB" smtClean="0"/>
              <a:pPr/>
              <a:t>2</a:t>
            </a:fld>
            <a:endParaRPr lang="en-GB"/>
          </a:p>
        </p:txBody>
      </p:sp>
    </p:spTree>
    <p:extLst>
      <p:ext uri="{BB962C8B-B14F-4D97-AF65-F5344CB8AC3E}">
        <p14:creationId xmlns:p14="http://schemas.microsoft.com/office/powerpoint/2010/main" val="2428166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FD6FA7-D54A-4DE3-A915-5764080F7C9F}" type="slidenum">
              <a:rPr lang="en-GB" smtClean="0"/>
              <a:pPr/>
              <a:t>20</a:t>
            </a:fld>
            <a:endParaRPr lang="en-GB"/>
          </a:p>
        </p:txBody>
      </p:sp>
    </p:spTree>
    <p:extLst>
      <p:ext uri="{BB962C8B-B14F-4D97-AF65-F5344CB8AC3E}">
        <p14:creationId xmlns:p14="http://schemas.microsoft.com/office/powerpoint/2010/main" val="876530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FD6FA7-D54A-4DE3-A915-5764080F7C9F}" type="slidenum">
              <a:rPr lang="en-GB" smtClean="0"/>
              <a:pPr/>
              <a:t>21</a:t>
            </a:fld>
            <a:endParaRPr lang="en-GB"/>
          </a:p>
        </p:txBody>
      </p:sp>
    </p:spTree>
    <p:extLst>
      <p:ext uri="{BB962C8B-B14F-4D97-AF65-F5344CB8AC3E}">
        <p14:creationId xmlns:p14="http://schemas.microsoft.com/office/powerpoint/2010/main" val="1452191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nl-NL" dirty="0" smtClean="0">
              <a:latin typeface="Arial" charset="0"/>
            </a:endParaRPr>
          </a:p>
        </p:txBody>
      </p:sp>
      <p:sp>
        <p:nvSpPr>
          <p:cNvPr id="41988" name="Slide Number Placeholder 3"/>
          <p:cNvSpPr>
            <a:spLocks noGrp="1"/>
          </p:cNvSpPr>
          <p:nvPr>
            <p:ph type="sldNum" sz="quarter" idx="5"/>
          </p:nvPr>
        </p:nvSpPr>
        <p:spPr>
          <a:noFill/>
        </p:spPr>
        <p:txBody>
          <a:bodyPr/>
          <a:lstStyle/>
          <a:p>
            <a:fld id="{5DB2B42B-DE54-4AA1-A2A3-467C7F5B06A4}" type="slidenum">
              <a:rPr lang="en-US" smtClean="0">
                <a:latin typeface="Arial" charset="0"/>
              </a:rPr>
              <a:pPr/>
              <a:t>3</a:t>
            </a:fld>
            <a:endParaRPr 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GB" noProof="0" dirty="0" smtClean="0">
              <a:latin typeface="Arial" charset="0"/>
            </a:endParaRPr>
          </a:p>
        </p:txBody>
      </p:sp>
      <p:sp>
        <p:nvSpPr>
          <p:cNvPr id="43012" name="Slide Number Placeholder 3"/>
          <p:cNvSpPr>
            <a:spLocks noGrp="1"/>
          </p:cNvSpPr>
          <p:nvPr>
            <p:ph type="sldNum" sz="quarter" idx="5"/>
          </p:nvPr>
        </p:nvSpPr>
        <p:spPr>
          <a:noFill/>
        </p:spPr>
        <p:txBody>
          <a:bodyPr/>
          <a:lstStyle/>
          <a:p>
            <a:fld id="{DD9457E6-4378-4FD7-AA69-B55A1622E077}" type="slidenum">
              <a:rPr lang="en-US" smtClean="0">
                <a:latin typeface="Arial" charset="0"/>
              </a:rPr>
              <a:pPr/>
              <a:t>4</a:t>
            </a:fld>
            <a:endParaRPr lang="en-US"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B7EAE1A-31B3-4D05-986A-60F08B1CFAFE}" type="slidenum">
              <a:rPr lang="en-US" smtClean="0">
                <a:latin typeface="Arial" charset="0"/>
              </a:rPr>
              <a:pPr/>
              <a:t>5</a:t>
            </a:fld>
            <a:endParaRPr lang="en-US" dirty="0"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latin typeface="Arial" charset="0"/>
            </a:endParaRPr>
          </a:p>
        </p:txBody>
      </p:sp>
      <p:sp>
        <p:nvSpPr>
          <p:cNvPr id="46084" name="Slide Number Placeholder 3"/>
          <p:cNvSpPr>
            <a:spLocks noGrp="1"/>
          </p:cNvSpPr>
          <p:nvPr>
            <p:ph type="sldNum" sz="quarter" idx="5"/>
          </p:nvPr>
        </p:nvSpPr>
        <p:spPr>
          <a:noFill/>
        </p:spPr>
        <p:txBody>
          <a:bodyPr/>
          <a:lstStyle/>
          <a:p>
            <a:fld id="{6FA362CB-003F-45A3-9B9C-8DF637930BA0}" type="slidenum">
              <a:rPr lang="en-US" smtClean="0">
                <a:latin typeface="Arial" charset="0"/>
              </a:rPr>
              <a:pPr/>
              <a:t>6</a:t>
            </a:fld>
            <a:endParaRPr lang="en-US"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spcBef>
                <a:spcPct val="0"/>
              </a:spcBef>
            </a:pPr>
            <a:endParaRPr lang="en-GB" dirty="0" smtClean="0">
              <a:latin typeface="Arial" charset="0"/>
            </a:endParaRPr>
          </a:p>
        </p:txBody>
      </p:sp>
      <p:sp>
        <p:nvSpPr>
          <p:cNvPr id="48132" name="Slide Number Placeholder 3"/>
          <p:cNvSpPr>
            <a:spLocks noGrp="1"/>
          </p:cNvSpPr>
          <p:nvPr>
            <p:ph type="sldNum" sz="quarter" idx="5"/>
          </p:nvPr>
        </p:nvSpPr>
        <p:spPr>
          <a:noFill/>
        </p:spPr>
        <p:txBody>
          <a:bodyPr/>
          <a:lstStyle/>
          <a:p>
            <a:fld id="{DC738678-8545-4DBD-89A2-7A4711B51ACE}"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3AF0F4E-81B1-45E3-AFC4-9C91EDCDFA61}" type="slidenum">
              <a:rPr lang="en-US" smtClean="0">
                <a:latin typeface="Arial" charset="0"/>
              </a:rPr>
              <a:pPr/>
              <a:t>8</a:t>
            </a:fld>
            <a:endParaRPr lang="en-US" smtClean="0">
              <a:latin typeface="Arial" charset="0"/>
            </a:endParaRPr>
          </a:p>
        </p:txBody>
      </p:sp>
      <p:sp>
        <p:nvSpPr>
          <p:cNvPr id="44035" name="Rectangle 1026"/>
          <p:cNvSpPr>
            <a:spLocks noGrp="1" noRot="1" noChangeAspect="1" noChangeArrowheads="1" noTextEdit="1"/>
          </p:cNvSpPr>
          <p:nvPr>
            <p:ph type="sldImg"/>
          </p:nvPr>
        </p:nvSpPr>
        <p:spPr>
          <a:ln/>
        </p:spPr>
      </p:sp>
      <p:sp>
        <p:nvSpPr>
          <p:cNvPr id="44036"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84EC65A-6FC5-4FC1-92C3-9572CA6F4F00}" type="slidenum">
              <a:rPr lang="en-US" smtClean="0">
                <a:latin typeface="Arial" charset="0"/>
              </a:rPr>
              <a:pPr/>
              <a:t>9</a:t>
            </a:fld>
            <a:endParaRPr lang="en-US" smtClean="0">
              <a:latin typeface="Arial" charset="0"/>
            </a:endParaRPr>
          </a:p>
        </p:txBody>
      </p:sp>
      <p:sp>
        <p:nvSpPr>
          <p:cNvPr id="45059" name="Rectangle 1026"/>
          <p:cNvSpPr>
            <a:spLocks noGrp="1" noRot="1" noChangeAspect="1" noChangeArrowheads="1" noTextEdit="1"/>
          </p:cNvSpPr>
          <p:nvPr>
            <p:ph type="sldImg"/>
          </p:nvPr>
        </p:nvSpPr>
        <p:spPr>
          <a:ln/>
        </p:spPr>
      </p:sp>
      <p:sp>
        <p:nvSpPr>
          <p:cNvPr id="45060" name="Rectangle 1027"/>
          <p:cNvSpPr>
            <a:spLocks noGrp="1" noChangeArrowheads="1"/>
          </p:cNvSpPr>
          <p:nvPr>
            <p:ph type="body" idx="1"/>
          </p:nvPr>
        </p:nvSpPr>
        <p:spPr>
          <a:noFill/>
          <a:ln/>
        </p:spPr>
        <p:txBody>
          <a:bodyPr/>
          <a:lstStyle/>
          <a:p>
            <a:pPr eaLnBrk="1" hangingPunct="1"/>
            <a:endParaRPr lang="en-GB"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2C639E-87C4-438D-BBBD-F0D79896BE65}" type="datetimeFigureOut">
              <a:rPr lang="en-GB" smtClean="0"/>
              <a:pPr/>
              <a:t>19/11/2012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19F5D82-33D2-4E5A-A513-E65F431C3CB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C639E-87C4-438D-BBBD-F0D79896BE65}" type="datetimeFigureOut">
              <a:rPr lang="en-GB" smtClean="0"/>
              <a:pPr/>
              <a:t>19/11/2012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C639E-87C4-438D-BBBD-F0D79896BE65}" type="datetimeFigureOut">
              <a:rPr lang="en-GB" smtClean="0"/>
              <a:pPr/>
              <a:t>19/11/2012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a:solidFill>
                <a:prstClr val="white"/>
              </a:solidFill>
            </a:endParaRPr>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charset="0"/>
              </a:endParaRPr>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charset="0"/>
              </a:endParaRPr>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solidFill>
                <a:srgbClr val="2DA2BF">
                  <a:tint val="20000"/>
                </a:srgbClr>
              </a:solidFill>
            </a:endParaRPr>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pPr>
              <a:defRPr/>
            </a:pPr>
            <a:fld id="{4B392CAC-40C1-4ECB-9E8E-991920E613AB}" type="slidenum">
              <a:rPr lang="en-US" smtClean="0"/>
              <a:pPr>
                <a:defRPr/>
              </a:pPr>
              <a:t>‹#›</a:t>
            </a:fld>
            <a:endParaRPr lang="en-US"/>
          </a:p>
        </p:txBody>
      </p:sp>
    </p:spTree>
    <p:extLst>
      <p:ext uri="{BB962C8B-B14F-4D97-AF65-F5344CB8AC3E}">
        <p14:creationId xmlns:p14="http://schemas.microsoft.com/office/powerpoint/2010/main" val="3299704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solidFill>
                <a:prstClr val="black"/>
              </a:solidFill>
            </a:endParaRPr>
          </a:p>
        </p:txBody>
      </p:sp>
      <p:sp>
        <p:nvSpPr>
          <p:cNvPr id="5" name="Tijdelijke aanduiding voor voettekst 4"/>
          <p:cNvSpPr>
            <a:spLocks noGrp="1"/>
          </p:cNvSpPr>
          <p:nvPr>
            <p:ph type="ftr" sz="quarter" idx="11"/>
          </p:nvPr>
        </p:nvSpPr>
        <p:spPr/>
        <p:txBody>
          <a:bodyPr/>
          <a:lstStyle>
            <a:extLst/>
          </a:lstStyle>
          <a:p>
            <a:pPr>
              <a:defRPr/>
            </a:pPr>
            <a:endParaRPr lang="en-US">
              <a:solidFill>
                <a:prstClr val="black"/>
              </a:solidFill>
            </a:endParaRPr>
          </a:p>
        </p:txBody>
      </p:sp>
      <p:sp>
        <p:nvSpPr>
          <p:cNvPr id="6" name="Tijdelijke aanduiding voor dianummer 5"/>
          <p:cNvSpPr>
            <a:spLocks noGrp="1"/>
          </p:cNvSpPr>
          <p:nvPr>
            <p:ph type="sldNum" sz="quarter" idx="12"/>
          </p:nvPr>
        </p:nvSpPr>
        <p:spPr/>
        <p:txBody>
          <a:bodyPr/>
          <a:lstStyle>
            <a:extLst/>
          </a:lstStyle>
          <a:p>
            <a:pPr>
              <a:defRPr/>
            </a:pPr>
            <a:fld id="{4B392CAC-40C1-4ECB-9E8E-991920E613AB}" type="slidenum">
              <a:rPr lang="en-US" smtClean="0">
                <a:solidFill>
                  <a:prstClr val="black"/>
                </a:solidFill>
              </a:rPr>
              <a:pPr>
                <a:defRPr/>
              </a:pPr>
              <a:t>‹#›</a:t>
            </a:fld>
            <a:endParaRPr lang="en-US">
              <a:solidFill>
                <a:prstClr val="black"/>
              </a:solidFill>
            </a:endParaRPr>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14100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pPr>
              <a:defRPr/>
            </a:pPr>
            <a:endParaRPr lang="en-US">
              <a:solidFill>
                <a:prstClr val="white"/>
              </a:solidFill>
            </a:endParaRPr>
          </a:p>
        </p:txBody>
      </p:sp>
      <p:sp>
        <p:nvSpPr>
          <p:cNvPr id="5" name="Tijdelijke aanduiding voor voettekst 4"/>
          <p:cNvSpPr>
            <a:spLocks noGrp="1"/>
          </p:cNvSpPr>
          <p:nvPr>
            <p:ph type="ftr" sz="quarter" idx="11"/>
          </p:nvPr>
        </p:nvSpPr>
        <p:spPr/>
        <p:txBody>
          <a:bodyPr/>
          <a:lstStyle>
            <a:extLst/>
          </a:lstStyle>
          <a:p>
            <a:pPr>
              <a:defRPr/>
            </a:pPr>
            <a:endParaRPr lang="en-US">
              <a:solidFill>
                <a:prstClr val="white"/>
              </a:solidFill>
            </a:endParaRPr>
          </a:p>
        </p:txBody>
      </p:sp>
      <p:sp>
        <p:nvSpPr>
          <p:cNvPr id="6" name="Tijdelijke aanduiding voor dianummer 5"/>
          <p:cNvSpPr>
            <a:spLocks noGrp="1"/>
          </p:cNvSpPr>
          <p:nvPr>
            <p:ph type="sldNum" sz="quarter" idx="12"/>
          </p:nvPr>
        </p:nvSpPr>
        <p:spPr/>
        <p:txBody>
          <a:bodyPr/>
          <a:lstStyle>
            <a:extLst/>
          </a:lstStyle>
          <a:p>
            <a:pPr>
              <a:defRPr/>
            </a:pPr>
            <a:fld id="{4B392CAC-40C1-4ECB-9E8E-991920E613AB}" type="slidenum">
              <a:rPr lang="en-US" smtClean="0">
                <a:solidFill>
                  <a:prstClr val="white"/>
                </a:solidFill>
              </a:rPr>
              <a:pPr>
                <a:defRPr/>
              </a:pPr>
              <a:t>‹#›</a:t>
            </a:fld>
            <a:endParaRPr lang="en-US">
              <a:solidFill>
                <a:prstClr val="white"/>
              </a:solidFill>
            </a:endParaRPr>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Tree>
    <p:extLst>
      <p:ext uri="{BB962C8B-B14F-4D97-AF65-F5344CB8AC3E}">
        <p14:creationId xmlns:p14="http://schemas.microsoft.com/office/powerpoint/2010/main" val="247530708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pPr>
              <a:defRPr/>
            </a:pPr>
            <a:endParaRPr lang="en-US">
              <a:solidFill>
                <a:prstClr val="white"/>
              </a:solidFill>
            </a:endParaRPr>
          </a:p>
        </p:txBody>
      </p:sp>
      <p:sp>
        <p:nvSpPr>
          <p:cNvPr id="6" name="Tijdelijke aanduiding voor voettekst 5"/>
          <p:cNvSpPr>
            <a:spLocks noGrp="1"/>
          </p:cNvSpPr>
          <p:nvPr>
            <p:ph type="ftr" sz="quarter" idx="11"/>
          </p:nvPr>
        </p:nvSpPr>
        <p:spPr/>
        <p:txBody>
          <a:bodyPr/>
          <a:lstStyle>
            <a:extLst/>
          </a:lstStyle>
          <a:p>
            <a:pPr>
              <a:defRPr/>
            </a:pPr>
            <a:endParaRPr lang="en-US">
              <a:solidFill>
                <a:prstClr val="white"/>
              </a:solidFill>
            </a:endParaRPr>
          </a:p>
        </p:txBody>
      </p:sp>
      <p:sp>
        <p:nvSpPr>
          <p:cNvPr id="7" name="Tijdelijke aanduiding voor dianummer 6"/>
          <p:cNvSpPr>
            <a:spLocks noGrp="1"/>
          </p:cNvSpPr>
          <p:nvPr>
            <p:ph type="sldNum" sz="quarter" idx="12"/>
          </p:nvPr>
        </p:nvSpPr>
        <p:spPr/>
        <p:txBody>
          <a:bodyPr/>
          <a:lstStyle>
            <a:extLst/>
          </a:lstStyle>
          <a:p>
            <a:pPr>
              <a:defRPr/>
            </a:pPr>
            <a:fld id="{4B392CAC-40C1-4ECB-9E8E-991920E613AB}" type="slidenum">
              <a:rPr lang="en-US" smtClean="0">
                <a:solidFill>
                  <a:prstClr val="white"/>
                </a:solidFill>
              </a:rPr>
              <a:pPr>
                <a:defRPr/>
              </a:pPr>
              <a:t>‹#›</a:t>
            </a:fld>
            <a:endParaRPr lang="en-US">
              <a:solidFill>
                <a:prstClr val="white"/>
              </a:solidFill>
            </a:endParaRPr>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131380140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pPr>
              <a:defRPr/>
            </a:pPr>
            <a:endParaRPr lang="en-US">
              <a:solidFill>
                <a:prstClr val="black"/>
              </a:solidFill>
            </a:endParaRPr>
          </a:p>
        </p:txBody>
      </p:sp>
      <p:sp>
        <p:nvSpPr>
          <p:cNvPr id="8" name="Tijdelijke aanduiding voor voettekst 7"/>
          <p:cNvSpPr>
            <a:spLocks noGrp="1"/>
          </p:cNvSpPr>
          <p:nvPr>
            <p:ph type="ftr" sz="quarter" idx="11"/>
          </p:nvPr>
        </p:nvSpPr>
        <p:spPr/>
        <p:txBody>
          <a:bodyPr/>
          <a:lstStyle>
            <a:extLst/>
          </a:lstStyle>
          <a:p>
            <a:pPr>
              <a:defRPr/>
            </a:pPr>
            <a:endParaRPr lang="en-US">
              <a:solidFill>
                <a:prstClr val="black"/>
              </a:solidFill>
            </a:endParaRPr>
          </a:p>
        </p:txBody>
      </p:sp>
      <p:sp>
        <p:nvSpPr>
          <p:cNvPr id="9" name="Tijdelijke aanduiding voor dianummer 8"/>
          <p:cNvSpPr>
            <a:spLocks noGrp="1"/>
          </p:cNvSpPr>
          <p:nvPr>
            <p:ph type="sldNum" sz="quarter" idx="12"/>
          </p:nvPr>
        </p:nvSpPr>
        <p:spPr/>
        <p:txBody>
          <a:bodyPr/>
          <a:lstStyle>
            <a:extLst/>
          </a:lstStyle>
          <a:p>
            <a:pPr>
              <a:defRPr/>
            </a:pPr>
            <a:fld id="{4B392CAC-40C1-4ECB-9E8E-991920E613AB}"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8776075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pPr>
              <a:defRPr/>
            </a:pPr>
            <a:endParaRPr lang="en-US">
              <a:solidFill>
                <a:prstClr val="white"/>
              </a:solidFill>
            </a:endParaRPr>
          </a:p>
        </p:txBody>
      </p:sp>
      <p:sp>
        <p:nvSpPr>
          <p:cNvPr id="4" name="Tijdelijke aanduiding voor voettekst 3"/>
          <p:cNvSpPr>
            <a:spLocks noGrp="1"/>
          </p:cNvSpPr>
          <p:nvPr>
            <p:ph type="ftr" sz="quarter" idx="11"/>
          </p:nvPr>
        </p:nvSpPr>
        <p:spPr/>
        <p:txBody>
          <a:bodyPr/>
          <a:lstStyle>
            <a:extLst/>
          </a:lstStyle>
          <a:p>
            <a:pPr>
              <a:defRPr/>
            </a:pPr>
            <a:endParaRPr lang="en-US">
              <a:solidFill>
                <a:prstClr val="white"/>
              </a:solidFill>
            </a:endParaRPr>
          </a:p>
        </p:txBody>
      </p:sp>
      <p:sp>
        <p:nvSpPr>
          <p:cNvPr id="5" name="Tijdelijke aanduiding voor dianummer 4"/>
          <p:cNvSpPr>
            <a:spLocks noGrp="1"/>
          </p:cNvSpPr>
          <p:nvPr>
            <p:ph type="sldNum" sz="quarter" idx="12"/>
          </p:nvPr>
        </p:nvSpPr>
        <p:spPr/>
        <p:txBody>
          <a:bodyPr/>
          <a:lstStyle>
            <a:extLst/>
          </a:lstStyle>
          <a:p>
            <a:pPr>
              <a:defRPr/>
            </a:pPr>
            <a:fld id="{4B392CAC-40C1-4ECB-9E8E-991920E613AB}" type="slidenum">
              <a:rPr lang="en-US" smtClean="0">
                <a:solidFill>
                  <a:prstClr val="white"/>
                </a:solidFill>
              </a:rPr>
              <a:pPr>
                <a:defRPr/>
              </a:pPr>
              <a:t>‹#›</a:t>
            </a:fld>
            <a:endParaRPr lang="en-US">
              <a:solidFill>
                <a:prstClr val="white"/>
              </a:solidFill>
            </a:endParaRPr>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374424945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pPr>
              <a:defRPr/>
            </a:pPr>
            <a:endParaRPr lang="en-US">
              <a:solidFill>
                <a:prstClr val="black"/>
              </a:solidFill>
            </a:endParaRPr>
          </a:p>
        </p:txBody>
      </p:sp>
      <p:sp>
        <p:nvSpPr>
          <p:cNvPr id="3" name="Tijdelijke aanduiding voor voettekst 2"/>
          <p:cNvSpPr>
            <a:spLocks noGrp="1"/>
          </p:cNvSpPr>
          <p:nvPr>
            <p:ph type="ftr" sz="quarter" idx="11"/>
          </p:nvPr>
        </p:nvSpPr>
        <p:spPr/>
        <p:txBody>
          <a:bodyPr/>
          <a:lstStyle>
            <a:extLst/>
          </a:lstStyle>
          <a:p>
            <a:pPr>
              <a:defRPr/>
            </a:pPr>
            <a:endParaRPr lang="en-US">
              <a:solidFill>
                <a:prstClr val="black"/>
              </a:solidFill>
            </a:endParaRPr>
          </a:p>
        </p:txBody>
      </p:sp>
      <p:sp>
        <p:nvSpPr>
          <p:cNvPr id="4" name="Tijdelijke aanduiding voor dianummer 3"/>
          <p:cNvSpPr>
            <a:spLocks noGrp="1"/>
          </p:cNvSpPr>
          <p:nvPr>
            <p:ph type="sldNum" sz="quarter" idx="12"/>
          </p:nvPr>
        </p:nvSpPr>
        <p:spPr/>
        <p:txBody>
          <a:bodyPr/>
          <a:lstStyle>
            <a:extLst/>
          </a:lstStyle>
          <a:p>
            <a:pPr>
              <a:defRPr/>
            </a:pPr>
            <a:fld id="{4B392CAC-40C1-4ECB-9E8E-991920E613AB}"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960543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pPr>
              <a:defRPr/>
            </a:pPr>
            <a:endParaRPr lang="en-US">
              <a:solidFill>
                <a:prstClr val="black"/>
              </a:solidFill>
            </a:endParaRPr>
          </a:p>
        </p:txBody>
      </p:sp>
      <p:sp>
        <p:nvSpPr>
          <p:cNvPr id="6" name="Tijdelijke aanduiding voor voettekst 5"/>
          <p:cNvSpPr>
            <a:spLocks noGrp="1"/>
          </p:cNvSpPr>
          <p:nvPr>
            <p:ph type="ftr" sz="quarter" idx="11"/>
          </p:nvPr>
        </p:nvSpPr>
        <p:spPr/>
        <p:txBody>
          <a:bodyPr/>
          <a:lstStyle>
            <a:extLst/>
          </a:lstStyle>
          <a:p>
            <a:pPr>
              <a:defRPr/>
            </a:pPr>
            <a:endParaRPr lang="en-US">
              <a:solidFill>
                <a:prstClr val="black"/>
              </a:solidFill>
            </a:endParaRPr>
          </a:p>
        </p:txBody>
      </p:sp>
      <p:sp>
        <p:nvSpPr>
          <p:cNvPr id="7" name="Tijdelijke aanduiding voor dianummer 6"/>
          <p:cNvSpPr>
            <a:spLocks noGrp="1"/>
          </p:cNvSpPr>
          <p:nvPr>
            <p:ph type="sldNum" sz="quarter" idx="12"/>
          </p:nvPr>
        </p:nvSpPr>
        <p:spPr/>
        <p:txBody>
          <a:bodyPr/>
          <a:lstStyle>
            <a:extLst/>
          </a:lstStyle>
          <a:p>
            <a:pPr>
              <a:defRPr/>
            </a:pPr>
            <a:fld id="{4B392CAC-40C1-4ECB-9E8E-991920E613AB}"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42972061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C639E-87C4-438D-BBBD-F0D79896BE65}" type="datetimeFigureOut">
              <a:rPr lang="en-GB" smtClean="0"/>
              <a:pPr/>
              <a:t>19/11/2012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9F5D82-33D2-4E5A-A513-E65F431C3CB0}"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pPr>
              <a:defRPr/>
            </a:pPr>
            <a:endParaRPr lang="en-US">
              <a:solidFill>
                <a:prstClr val="white"/>
              </a:solidFill>
            </a:endParaRPr>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solidFill>
                <a:prstClr val="white"/>
              </a:solidFill>
            </a:endParaRPr>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pPr>
              <a:defRPr/>
            </a:pPr>
            <a:fld id="{4B392CAC-40C1-4ECB-9E8E-991920E613AB}" type="slidenum">
              <a:rPr lang="en-US" smtClean="0">
                <a:solidFill>
                  <a:prstClr val="white"/>
                </a:solidFill>
              </a:rPr>
              <a:pPr>
                <a:defRPr/>
              </a:pPr>
              <a:t>‹#›</a:t>
            </a:fld>
            <a:endParaRPr lang="en-US">
              <a:solidFill>
                <a:prstClr val="white"/>
              </a:solidFill>
            </a:endParaRPr>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white"/>
              </a:solidFill>
              <a:latin typeface="Arial" charset="0"/>
            </a:endParaRPr>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white"/>
              </a:solidFill>
              <a:latin typeface="Arial" charset="0"/>
            </a:endParaRPr>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Tree>
    <p:extLst>
      <p:ext uri="{BB962C8B-B14F-4D97-AF65-F5344CB8AC3E}">
        <p14:creationId xmlns:p14="http://schemas.microsoft.com/office/powerpoint/2010/main" val="332043680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solidFill>
                <a:prstClr val="black"/>
              </a:solidFill>
            </a:endParaRPr>
          </a:p>
        </p:txBody>
      </p:sp>
      <p:sp>
        <p:nvSpPr>
          <p:cNvPr id="5" name="Tijdelijke aanduiding voor voettekst 4"/>
          <p:cNvSpPr>
            <a:spLocks noGrp="1"/>
          </p:cNvSpPr>
          <p:nvPr>
            <p:ph type="ftr" sz="quarter" idx="11"/>
          </p:nvPr>
        </p:nvSpPr>
        <p:spPr/>
        <p:txBody>
          <a:bodyPr/>
          <a:lstStyle>
            <a:extLst/>
          </a:lstStyle>
          <a:p>
            <a:pPr>
              <a:defRPr/>
            </a:pPr>
            <a:endParaRPr lang="en-US">
              <a:solidFill>
                <a:prstClr val="black"/>
              </a:solidFill>
            </a:endParaRPr>
          </a:p>
        </p:txBody>
      </p:sp>
      <p:sp>
        <p:nvSpPr>
          <p:cNvPr id="6" name="Tijdelijke aanduiding voor dianummer 5"/>
          <p:cNvSpPr>
            <a:spLocks noGrp="1"/>
          </p:cNvSpPr>
          <p:nvPr>
            <p:ph type="sldNum" sz="quarter" idx="12"/>
          </p:nvPr>
        </p:nvSpPr>
        <p:spPr/>
        <p:txBody>
          <a:bodyPr/>
          <a:lstStyle>
            <a:extLst/>
          </a:lstStyle>
          <a:p>
            <a:pPr>
              <a:defRPr/>
            </a:pPr>
            <a:fld id="{4B392CAC-40C1-4ECB-9E8E-991920E613AB}"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95583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US">
              <a:solidFill>
                <a:prstClr val="black"/>
              </a:solidFill>
            </a:endParaRPr>
          </a:p>
        </p:txBody>
      </p:sp>
      <p:sp>
        <p:nvSpPr>
          <p:cNvPr id="5" name="Tijdelijke aanduiding voor voettekst 4"/>
          <p:cNvSpPr>
            <a:spLocks noGrp="1"/>
          </p:cNvSpPr>
          <p:nvPr>
            <p:ph type="ftr" sz="quarter" idx="11"/>
          </p:nvPr>
        </p:nvSpPr>
        <p:spPr/>
        <p:txBody>
          <a:bodyPr/>
          <a:lstStyle>
            <a:extLst/>
          </a:lstStyle>
          <a:p>
            <a:pPr>
              <a:defRPr/>
            </a:pPr>
            <a:endParaRPr lang="en-US">
              <a:solidFill>
                <a:prstClr val="black"/>
              </a:solidFill>
            </a:endParaRPr>
          </a:p>
        </p:txBody>
      </p:sp>
      <p:sp>
        <p:nvSpPr>
          <p:cNvPr id="6" name="Tijdelijke aanduiding voor dianummer 5"/>
          <p:cNvSpPr>
            <a:spLocks noGrp="1"/>
          </p:cNvSpPr>
          <p:nvPr>
            <p:ph type="sldNum" sz="quarter" idx="12"/>
          </p:nvPr>
        </p:nvSpPr>
        <p:spPr/>
        <p:txBody>
          <a:bodyPr/>
          <a:lstStyle>
            <a:extLst/>
          </a:lstStyle>
          <a:p>
            <a:pPr>
              <a:defRPr/>
            </a:pPr>
            <a:fld id="{4B392CAC-40C1-4ECB-9E8E-991920E613AB}"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2996834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pPr>
            <a:endParaRPr lang="en-US">
              <a:solidFill>
                <a:prstClr val="white"/>
              </a:solidFill>
            </a:endParaRPr>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a:solidFill>
                  <a:prstClr val="black"/>
                </a:solidFill>
                <a:latin typeface="Garamond" pitchFamily="18" charset="0"/>
                <a:cs typeface="Arial" charset="0"/>
              </a:endParaRPr>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a:solidFill>
                  <a:prstClr val="black"/>
                </a:solidFill>
                <a:latin typeface="Garamond" pitchFamily="18" charset="0"/>
                <a:cs typeface="Arial" charset="0"/>
              </a:endParaRPr>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pPr>
              <a:defRPr/>
            </a:pPr>
            <a:endParaRPr lang="en-GB"/>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solidFill>
                <a:srgbClr val="2DA2BF">
                  <a:tint val="20000"/>
                </a:srgbClr>
              </a:solidFill>
            </a:endParaRPr>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pPr>
              <a:defRPr/>
            </a:pPr>
            <a:fld id="{C89D25C6-2544-4CE9-9C41-1D0A8BAB9B54}" type="slidenum">
              <a:rPr lang="en-GB" smtClean="0"/>
              <a:pPr>
                <a:defRPr/>
              </a:pPr>
              <a:t>‹#›</a:t>
            </a:fld>
            <a:endParaRPr lang="en-GB"/>
          </a:p>
        </p:txBody>
      </p:sp>
    </p:spTree>
    <p:extLst>
      <p:ext uri="{BB962C8B-B14F-4D97-AF65-F5344CB8AC3E}">
        <p14:creationId xmlns:p14="http://schemas.microsoft.com/office/powerpoint/2010/main" val="24937570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GB">
              <a:solidFill>
                <a:prstClr val="black"/>
              </a:solidFill>
            </a:endParaRPr>
          </a:p>
        </p:txBody>
      </p:sp>
      <p:sp>
        <p:nvSpPr>
          <p:cNvPr id="5" name="Tijdelijke aanduiding voor voettekst 4"/>
          <p:cNvSpPr>
            <a:spLocks noGrp="1"/>
          </p:cNvSpPr>
          <p:nvPr>
            <p:ph type="ftr" sz="quarter" idx="11"/>
          </p:nvPr>
        </p:nvSpPr>
        <p:spPr/>
        <p:txBody>
          <a:bodyPr/>
          <a:lstStyle>
            <a:extLst/>
          </a:lstStyle>
          <a:p>
            <a:pPr>
              <a:defRPr/>
            </a:pPr>
            <a:endParaRPr lang="en-GB">
              <a:solidFill>
                <a:prstClr val="black"/>
              </a:solidFill>
            </a:endParaRPr>
          </a:p>
        </p:txBody>
      </p:sp>
      <p:sp>
        <p:nvSpPr>
          <p:cNvPr id="6" name="Tijdelijke aanduiding voor dianummer 5"/>
          <p:cNvSpPr>
            <a:spLocks noGrp="1"/>
          </p:cNvSpPr>
          <p:nvPr>
            <p:ph type="sldNum" sz="quarter" idx="12"/>
          </p:nvPr>
        </p:nvSpPr>
        <p:spPr/>
        <p:txBody>
          <a:bodyPr/>
          <a:lstStyle>
            <a:extLst/>
          </a:lstStyle>
          <a:p>
            <a:pPr>
              <a:defRPr/>
            </a:pPr>
            <a:fld id="{C89D25C6-2544-4CE9-9C41-1D0A8BAB9B54}" type="slidenum">
              <a:rPr lang="en-GB" smtClean="0">
                <a:solidFill>
                  <a:prstClr val="black"/>
                </a:solidFill>
              </a:rPr>
              <a:pPr>
                <a:defRPr/>
              </a:pPr>
              <a:t>‹#›</a:t>
            </a:fld>
            <a:endParaRPr lang="en-GB">
              <a:solidFill>
                <a:prstClr val="black"/>
              </a:solidFill>
            </a:endParaRPr>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17408615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pPr>
              <a:defRPr/>
            </a:pPr>
            <a:endParaRPr lang="en-GB">
              <a:solidFill>
                <a:prstClr val="white"/>
              </a:solidFill>
            </a:endParaRPr>
          </a:p>
        </p:txBody>
      </p:sp>
      <p:sp>
        <p:nvSpPr>
          <p:cNvPr id="5" name="Tijdelijke aanduiding voor voettekst 4"/>
          <p:cNvSpPr>
            <a:spLocks noGrp="1"/>
          </p:cNvSpPr>
          <p:nvPr>
            <p:ph type="ftr" sz="quarter" idx="11"/>
          </p:nvPr>
        </p:nvSpPr>
        <p:spPr/>
        <p:txBody>
          <a:bodyPr/>
          <a:lstStyle>
            <a:extLst/>
          </a:lstStyle>
          <a:p>
            <a:pPr>
              <a:defRPr/>
            </a:pPr>
            <a:endParaRPr lang="en-GB">
              <a:solidFill>
                <a:prstClr val="white"/>
              </a:solidFill>
            </a:endParaRPr>
          </a:p>
        </p:txBody>
      </p:sp>
      <p:sp>
        <p:nvSpPr>
          <p:cNvPr id="6" name="Tijdelijke aanduiding voor dianummer 5"/>
          <p:cNvSpPr>
            <a:spLocks noGrp="1"/>
          </p:cNvSpPr>
          <p:nvPr>
            <p:ph type="sldNum" sz="quarter" idx="12"/>
          </p:nvPr>
        </p:nvSpPr>
        <p:spPr/>
        <p:txBody>
          <a:bodyPr/>
          <a:lstStyle>
            <a:extLst/>
          </a:lstStyle>
          <a:p>
            <a:pPr>
              <a:defRPr/>
            </a:pPr>
            <a:fld id="{C89D25C6-2544-4CE9-9C41-1D0A8BAB9B54}" type="slidenum">
              <a:rPr lang="en-GB" smtClean="0">
                <a:solidFill>
                  <a:prstClr val="white"/>
                </a:solidFill>
              </a:rPr>
              <a:pPr>
                <a:defRPr/>
              </a:pPr>
              <a:t>‹#›</a:t>
            </a:fld>
            <a:endParaRPr lang="en-GB">
              <a:solidFill>
                <a:prstClr val="white"/>
              </a:solidFill>
            </a:endParaRPr>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Tree>
    <p:extLst>
      <p:ext uri="{BB962C8B-B14F-4D97-AF65-F5344CB8AC3E}">
        <p14:creationId xmlns:p14="http://schemas.microsoft.com/office/powerpoint/2010/main" val="369752328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pPr>
              <a:defRPr/>
            </a:pPr>
            <a:endParaRPr lang="en-GB">
              <a:solidFill>
                <a:prstClr val="white"/>
              </a:solidFill>
            </a:endParaRPr>
          </a:p>
        </p:txBody>
      </p:sp>
      <p:sp>
        <p:nvSpPr>
          <p:cNvPr id="6" name="Tijdelijke aanduiding voor voettekst 5"/>
          <p:cNvSpPr>
            <a:spLocks noGrp="1"/>
          </p:cNvSpPr>
          <p:nvPr>
            <p:ph type="ftr" sz="quarter" idx="11"/>
          </p:nvPr>
        </p:nvSpPr>
        <p:spPr/>
        <p:txBody>
          <a:bodyPr/>
          <a:lstStyle>
            <a:extLst/>
          </a:lstStyle>
          <a:p>
            <a:pPr>
              <a:defRPr/>
            </a:pPr>
            <a:endParaRPr lang="en-GB">
              <a:solidFill>
                <a:prstClr val="white"/>
              </a:solidFill>
            </a:endParaRPr>
          </a:p>
        </p:txBody>
      </p:sp>
      <p:sp>
        <p:nvSpPr>
          <p:cNvPr id="7" name="Tijdelijke aanduiding voor dianummer 6"/>
          <p:cNvSpPr>
            <a:spLocks noGrp="1"/>
          </p:cNvSpPr>
          <p:nvPr>
            <p:ph type="sldNum" sz="quarter" idx="12"/>
          </p:nvPr>
        </p:nvSpPr>
        <p:spPr/>
        <p:txBody>
          <a:bodyPr/>
          <a:lstStyle>
            <a:extLst/>
          </a:lstStyle>
          <a:p>
            <a:pPr>
              <a:defRPr/>
            </a:pPr>
            <a:fld id="{C89D25C6-2544-4CE9-9C41-1D0A8BAB9B54}" type="slidenum">
              <a:rPr lang="en-GB" smtClean="0">
                <a:solidFill>
                  <a:prstClr val="white"/>
                </a:solidFill>
              </a:rPr>
              <a:pPr>
                <a:defRPr/>
              </a:pPr>
              <a:t>‹#›</a:t>
            </a:fld>
            <a:endParaRPr lang="en-GB">
              <a:solidFill>
                <a:prstClr val="white"/>
              </a:solidFill>
            </a:endParaRPr>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3868603692"/>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pPr>
              <a:defRPr/>
            </a:pPr>
            <a:endParaRPr lang="en-GB">
              <a:solidFill>
                <a:prstClr val="black"/>
              </a:solidFill>
            </a:endParaRPr>
          </a:p>
        </p:txBody>
      </p:sp>
      <p:sp>
        <p:nvSpPr>
          <p:cNvPr id="8" name="Tijdelijke aanduiding voor voettekst 7"/>
          <p:cNvSpPr>
            <a:spLocks noGrp="1"/>
          </p:cNvSpPr>
          <p:nvPr>
            <p:ph type="ftr" sz="quarter" idx="11"/>
          </p:nvPr>
        </p:nvSpPr>
        <p:spPr/>
        <p:txBody>
          <a:bodyPr/>
          <a:lstStyle>
            <a:extLst/>
          </a:lstStyle>
          <a:p>
            <a:pPr>
              <a:defRPr/>
            </a:pPr>
            <a:endParaRPr lang="en-GB">
              <a:solidFill>
                <a:prstClr val="black"/>
              </a:solidFill>
            </a:endParaRPr>
          </a:p>
        </p:txBody>
      </p:sp>
      <p:sp>
        <p:nvSpPr>
          <p:cNvPr id="9" name="Tijdelijke aanduiding voor dianummer 8"/>
          <p:cNvSpPr>
            <a:spLocks noGrp="1"/>
          </p:cNvSpPr>
          <p:nvPr>
            <p:ph type="sldNum" sz="quarter" idx="12"/>
          </p:nvPr>
        </p:nvSpPr>
        <p:spPr/>
        <p:txBody>
          <a:bodyPr/>
          <a:lstStyle>
            <a:extLst/>
          </a:lstStyle>
          <a:p>
            <a:pPr>
              <a:defRPr/>
            </a:pPr>
            <a:fld id="{C89D25C6-2544-4CE9-9C41-1D0A8BAB9B54}" type="slidenum">
              <a:rPr lang="en-GB" smtClean="0">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3459101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pPr>
              <a:defRPr/>
            </a:pPr>
            <a:endParaRPr lang="en-GB">
              <a:solidFill>
                <a:prstClr val="white"/>
              </a:solidFill>
            </a:endParaRPr>
          </a:p>
        </p:txBody>
      </p:sp>
      <p:sp>
        <p:nvSpPr>
          <p:cNvPr id="4" name="Tijdelijke aanduiding voor voettekst 3"/>
          <p:cNvSpPr>
            <a:spLocks noGrp="1"/>
          </p:cNvSpPr>
          <p:nvPr>
            <p:ph type="ftr" sz="quarter" idx="11"/>
          </p:nvPr>
        </p:nvSpPr>
        <p:spPr/>
        <p:txBody>
          <a:bodyPr/>
          <a:lstStyle>
            <a:extLst/>
          </a:lstStyle>
          <a:p>
            <a:pPr>
              <a:defRPr/>
            </a:pPr>
            <a:endParaRPr lang="en-GB">
              <a:solidFill>
                <a:prstClr val="white"/>
              </a:solidFill>
            </a:endParaRPr>
          </a:p>
        </p:txBody>
      </p:sp>
      <p:sp>
        <p:nvSpPr>
          <p:cNvPr id="5" name="Tijdelijke aanduiding voor dianummer 4"/>
          <p:cNvSpPr>
            <a:spLocks noGrp="1"/>
          </p:cNvSpPr>
          <p:nvPr>
            <p:ph type="sldNum" sz="quarter" idx="12"/>
          </p:nvPr>
        </p:nvSpPr>
        <p:spPr/>
        <p:txBody>
          <a:bodyPr/>
          <a:lstStyle>
            <a:extLst/>
          </a:lstStyle>
          <a:p>
            <a:pPr>
              <a:defRPr/>
            </a:pPr>
            <a:fld id="{C89D25C6-2544-4CE9-9C41-1D0A8BAB9B54}" type="slidenum">
              <a:rPr lang="en-GB" smtClean="0">
                <a:solidFill>
                  <a:prstClr val="white"/>
                </a:solidFill>
              </a:rPr>
              <a:pPr>
                <a:defRPr/>
              </a:pPr>
              <a:t>‹#›</a:t>
            </a:fld>
            <a:endParaRPr lang="en-GB">
              <a:solidFill>
                <a:prstClr val="white"/>
              </a:solidFill>
            </a:endParaRPr>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extLst>
      <p:ext uri="{BB962C8B-B14F-4D97-AF65-F5344CB8AC3E}">
        <p14:creationId xmlns:p14="http://schemas.microsoft.com/office/powerpoint/2010/main" val="3923837871"/>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pPr>
              <a:defRPr/>
            </a:pPr>
            <a:endParaRPr lang="en-GB">
              <a:solidFill>
                <a:prstClr val="black"/>
              </a:solidFill>
            </a:endParaRPr>
          </a:p>
        </p:txBody>
      </p:sp>
      <p:sp>
        <p:nvSpPr>
          <p:cNvPr id="3" name="Tijdelijke aanduiding voor voettekst 2"/>
          <p:cNvSpPr>
            <a:spLocks noGrp="1"/>
          </p:cNvSpPr>
          <p:nvPr>
            <p:ph type="ftr" sz="quarter" idx="11"/>
          </p:nvPr>
        </p:nvSpPr>
        <p:spPr/>
        <p:txBody>
          <a:bodyPr/>
          <a:lstStyle>
            <a:extLst/>
          </a:lstStyle>
          <a:p>
            <a:pPr>
              <a:defRPr/>
            </a:pPr>
            <a:endParaRPr lang="en-GB">
              <a:solidFill>
                <a:prstClr val="black"/>
              </a:solidFill>
            </a:endParaRPr>
          </a:p>
        </p:txBody>
      </p:sp>
      <p:sp>
        <p:nvSpPr>
          <p:cNvPr id="4" name="Tijdelijke aanduiding voor dianummer 3"/>
          <p:cNvSpPr>
            <a:spLocks noGrp="1"/>
          </p:cNvSpPr>
          <p:nvPr>
            <p:ph type="sldNum" sz="quarter" idx="12"/>
          </p:nvPr>
        </p:nvSpPr>
        <p:spPr/>
        <p:txBody>
          <a:bodyPr/>
          <a:lstStyle>
            <a:extLst/>
          </a:lstStyle>
          <a:p>
            <a:pPr>
              <a:defRPr/>
            </a:pPr>
            <a:fld id="{C89D25C6-2544-4CE9-9C41-1D0A8BAB9B54}" type="slidenum">
              <a:rPr lang="en-GB" smtClean="0">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45570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2C639E-87C4-438D-BBBD-F0D79896BE65}" type="datetimeFigureOut">
              <a:rPr lang="en-GB" smtClean="0"/>
              <a:pPr/>
              <a:t>19/11/2012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19F5D82-33D2-4E5A-A513-E65F431C3CB0}"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pPr>
              <a:defRPr/>
            </a:pPr>
            <a:endParaRPr lang="en-GB">
              <a:solidFill>
                <a:prstClr val="black"/>
              </a:solidFill>
            </a:endParaRPr>
          </a:p>
        </p:txBody>
      </p:sp>
      <p:sp>
        <p:nvSpPr>
          <p:cNvPr id="6" name="Tijdelijke aanduiding voor voettekst 5"/>
          <p:cNvSpPr>
            <a:spLocks noGrp="1"/>
          </p:cNvSpPr>
          <p:nvPr>
            <p:ph type="ftr" sz="quarter" idx="11"/>
          </p:nvPr>
        </p:nvSpPr>
        <p:spPr/>
        <p:txBody>
          <a:bodyPr/>
          <a:lstStyle>
            <a:extLst/>
          </a:lstStyle>
          <a:p>
            <a:pPr>
              <a:defRPr/>
            </a:pPr>
            <a:endParaRPr lang="en-GB">
              <a:solidFill>
                <a:prstClr val="black"/>
              </a:solidFill>
            </a:endParaRPr>
          </a:p>
        </p:txBody>
      </p:sp>
      <p:sp>
        <p:nvSpPr>
          <p:cNvPr id="7" name="Tijdelijke aanduiding voor dianummer 6"/>
          <p:cNvSpPr>
            <a:spLocks noGrp="1"/>
          </p:cNvSpPr>
          <p:nvPr>
            <p:ph type="sldNum" sz="quarter" idx="12"/>
          </p:nvPr>
        </p:nvSpPr>
        <p:spPr/>
        <p:txBody>
          <a:bodyPr/>
          <a:lstStyle>
            <a:extLst/>
          </a:lstStyle>
          <a:p>
            <a:pPr>
              <a:defRPr/>
            </a:pPr>
            <a:fld id="{C89D25C6-2544-4CE9-9C41-1D0A8BAB9B54}" type="slidenum">
              <a:rPr lang="en-GB" smtClean="0">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156776263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pPr>
              <a:defRPr/>
            </a:pPr>
            <a:endParaRPr lang="en-GB">
              <a:solidFill>
                <a:prstClr val="white"/>
              </a:solidFill>
            </a:endParaRPr>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GB">
              <a:solidFill>
                <a:prstClr val="white"/>
              </a:solidFill>
            </a:endParaRPr>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pPr>
              <a:defRPr/>
            </a:pPr>
            <a:fld id="{C89D25C6-2544-4CE9-9C41-1D0A8BAB9B54}" type="slidenum">
              <a:rPr lang="en-GB" smtClean="0">
                <a:solidFill>
                  <a:prstClr val="white"/>
                </a:solidFill>
              </a:rPr>
              <a:pPr>
                <a:defRPr/>
              </a:pPr>
              <a:t>‹#›</a:t>
            </a:fld>
            <a:endParaRPr lang="en-GB">
              <a:solidFill>
                <a:prstClr val="white"/>
              </a:solidFill>
            </a:endParaRPr>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a:solidFill>
                <a:prstClr val="white"/>
              </a:solidFill>
              <a:latin typeface="Garamond" pitchFamily="18" charset="0"/>
              <a:cs typeface="Arial" charset="0"/>
            </a:endParaRPr>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a:solidFill>
                <a:prstClr val="white"/>
              </a:solidFill>
              <a:latin typeface="Garamond" pitchFamily="18" charset="0"/>
              <a:cs typeface="Arial" charset="0"/>
            </a:endParaRPr>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base">
              <a:spcBef>
                <a:spcPct val="0"/>
              </a:spcBef>
              <a:spcAft>
                <a:spcPct val="0"/>
              </a:spcAft>
            </a:pPr>
            <a:endParaRPr lang="en-US">
              <a:solidFill>
                <a:prstClr val="white"/>
              </a:solidFill>
            </a:endParaRPr>
          </a:p>
        </p:txBody>
      </p:sp>
    </p:spTree>
    <p:extLst>
      <p:ext uri="{BB962C8B-B14F-4D97-AF65-F5344CB8AC3E}">
        <p14:creationId xmlns:p14="http://schemas.microsoft.com/office/powerpoint/2010/main" val="661305087"/>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GB">
              <a:solidFill>
                <a:prstClr val="black"/>
              </a:solidFill>
            </a:endParaRPr>
          </a:p>
        </p:txBody>
      </p:sp>
      <p:sp>
        <p:nvSpPr>
          <p:cNvPr id="5" name="Tijdelijke aanduiding voor voettekst 4"/>
          <p:cNvSpPr>
            <a:spLocks noGrp="1"/>
          </p:cNvSpPr>
          <p:nvPr>
            <p:ph type="ftr" sz="quarter" idx="11"/>
          </p:nvPr>
        </p:nvSpPr>
        <p:spPr/>
        <p:txBody>
          <a:bodyPr/>
          <a:lstStyle>
            <a:extLst/>
          </a:lstStyle>
          <a:p>
            <a:pPr>
              <a:defRPr/>
            </a:pPr>
            <a:endParaRPr lang="en-GB">
              <a:solidFill>
                <a:prstClr val="black"/>
              </a:solidFill>
            </a:endParaRPr>
          </a:p>
        </p:txBody>
      </p:sp>
      <p:sp>
        <p:nvSpPr>
          <p:cNvPr id="6" name="Tijdelijke aanduiding voor dianummer 5"/>
          <p:cNvSpPr>
            <a:spLocks noGrp="1"/>
          </p:cNvSpPr>
          <p:nvPr>
            <p:ph type="sldNum" sz="quarter" idx="12"/>
          </p:nvPr>
        </p:nvSpPr>
        <p:spPr/>
        <p:txBody>
          <a:bodyPr/>
          <a:lstStyle>
            <a:extLst/>
          </a:lstStyle>
          <a:p>
            <a:pPr>
              <a:defRPr/>
            </a:pPr>
            <a:fld id="{C89D25C6-2544-4CE9-9C41-1D0A8BAB9B54}" type="slidenum">
              <a:rPr lang="en-GB" smtClean="0">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20094062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pPr>
              <a:defRPr/>
            </a:pPr>
            <a:endParaRPr lang="en-GB">
              <a:solidFill>
                <a:prstClr val="black"/>
              </a:solidFill>
            </a:endParaRPr>
          </a:p>
        </p:txBody>
      </p:sp>
      <p:sp>
        <p:nvSpPr>
          <p:cNvPr id="5" name="Tijdelijke aanduiding voor voettekst 4"/>
          <p:cNvSpPr>
            <a:spLocks noGrp="1"/>
          </p:cNvSpPr>
          <p:nvPr>
            <p:ph type="ftr" sz="quarter" idx="11"/>
          </p:nvPr>
        </p:nvSpPr>
        <p:spPr/>
        <p:txBody>
          <a:bodyPr/>
          <a:lstStyle>
            <a:extLst/>
          </a:lstStyle>
          <a:p>
            <a:pPr>
              <a:defRPr/>
            </a:pPr>
            <a:endParaRPr lang="en-GB">
              <a:solidFill>
                <a:prstClr val="black"/>
              </a:solidFill>
            </a:endParaRPr>
          </a:p>
        </p:txBody>
      </p:sp>
      <p:sp>
        <p:nvSpPr>
          <p:cNvPr id="6" name="Tijdelijke aanduiding voor dianummer 5"/>
          <p:cNvSpPr>
            <a:spLocks noGrp="1"/>
          </p:cNvSpPr>
          <p:nvPr>
            <p:ph type="sldNum" sz="quarter" idx="12"/>
          </p:nvPr>
        </p:nvSpPr>
        <p:spPr/>
        <p:txBody>
          <a:bodyPr/>
          <a:lstStyle>
            <a:extLst/>
          </a:lstStyle>
          <a:p>
            <a:pPr>
              <a:defRPr/>
            </a:pPr>
            <a:fld id="{C89D25C6-2544-4CE9-9C41-1D0A8BAB9B54}" type="slidenum">
              <a:rPr lang="en-GB" smtClean="0">
                <a:solidFill>
                  <a:prstClr val="black"/>
                </a:solidFill>
              </a:rPr>
              <a:pPr>
                <a:defRPr/>
              </a:pPr>
              <a:t>‹#›</a:t>
            </a:fld>
            <a:endParaRPr lang="en-GB">
              <a:solidFill>
                <a:prstClr val="black"/>
              </a:solidFill>
            </a:endParaRPr>
          </a:p>
        </p:txBody>
      </p:sp>
    </p:spTree>
    <p:extLst>
      <p:ext uri="{BB962C8B-B14F-4D97-AF65-F5344CB8AC3E}">
        <p14:creationId xmlns:p14="http://schemas.microsoft.com/office/powerpoint/2010/main" val="204067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2C639E-87C4-438D-BBBD-F0D79896BE65}" type="datetimeFigureOut">
              <a:rPr lang="en-GB" smtClean="0"/>
              <a:pPr/>
              <a:t>19/11/2012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19F5D82-33D2-4E5A-A513-E65F431C3CB0}"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2C639E-87C4-438D-BBBD-F0D79896BE65}" type="datetimeFigureOut">
              <a:rPr lang="en-GB" smtClean="0"/>
              <a:pPr/>
              <a:t>19/11/2012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2C639E-87C4-438D-BBBD-F0D79896BE65}" type="datetimeFigureOut">
              <a:rPr lang="en-GB" smtClean="0"/>
              <a:pPr/>
              <a:t>19/11/2012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19F5D82-33D2-4E5A-A513-E65F431C3CB0}"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2C639E-87C4-438D-BBBD-F0D79896BE65}" type="datetimeFigureOut">
              <a:rPr lang="en-GB" smtClean="0"/>
              <a:pPr/>
              <a:t>19/11/2012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2C639E-87C4-438D-BBBD-F0D79896BE65}" type="datetimeFigureOut">
              <a:rPr lang="en-GB" smtClean="0"/>
              <a:pPr/>
              <a:t>19/11/2012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19F5D82-33D2-4E5A-A513-E65F431C3CB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2C639E-87C4-438D-BBBD-F0D79896BE65}" type="datetimeFigureOut">
              <a:rPr lang="en-GB" smtClean="0"/>
              <a:pPr/>
              <a:t>19/11/2012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19F5D82-33D2-4E5A-A513-E65F431C3CB0}"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2C639E-87C4-438D-BBBD-F0D79896BE65}" type="datetimeFigureOut">
              <a:rPr lang="en-GB" smtClean="0"/>
              <a:pPr/>
              <a:t>19/11/2012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19F5D82-33D2-4E5A-A513-E65F431C3C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charset="0"/>
            </a:endParaRPr>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0" fontAlgn="base" hangingPunct="0">
              <a:spcBef>
                <a:spcPct val="0"/>
              </a:spcBef>
              <a:spcAft>
                <a:spcPct val="0"/>
              </a:spcAft>
            </a:pPr>
            <a:endParaRPr lang="en-US">
              <a:solidFill>
                <a:prstClr val="black"/>
              </a:solidFill>
              <a:latin typeface="Arial" charset="0"/>
            </a:endParaRPr>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solidFill>
                <a:prstClr val="black"/>
              </a:solidFill>
              <a:latin typeface="Arial" charset="0"/>
            </a:endParaRPr>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solidFill>
                <a:prstClr val="black"/>
              </a:solidFill>
              <a:latin typeface="Arial" charset="0"/>
            </a:endParaRPr>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4B392CAC-40C1-4ECB-9E8E-991920E613AB}" type="slidenum">
              <a:rPr lang="en-US" smtClean="0">
                <a:solidFill>
                  <a:prstClr val="black"/>
                </a:solidFill>
                <a:latin typeface="Arial" charset="0"/>
              </a:rPr>
              <a:pPr fontAlgn="base">
                <a:spcBef>
                  <a:spcPct val="0"/>
                </a:spcBef>
                <a:spcAft>
                  <a:spcPct val="0"/>
                </a:spcAft>
                <a:defRPr/>
              </a:pPr>
              <a:t>‹#›</a:t>
            </a:fld>
            <a:endParaRPr lang="en-US">
              <a:solidFill>
                <a:prstClr val="black"/>
              </a:solidFill>
              <a:latin typeface="Arial" charset="0"/>
            </a:endParaRPr>
          </a:p>
        </p:txBody>
      </p:sp>
    </p:spTree>
    <p:extLst>
      <p:ext uri="{BB962C8B-B14F-4D97-AF65-F5344CB8AC3E}">
        <p14:creationId xmlns:p14="http://schemas.microsoft.com/office/powerpoint/2010/main" val="867174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a:solidFill>
                <a:prstClr val="black"/>
              </a:solidFill>
              <a:latin typeface="Garamond" pitchFamily="18" charset="0"/>
              <a:cs typeface="Arial" charset="0"/>
            </a:endParaRPr>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fontAlgn="base">
              <a:spcBef>
                <a:spcPct val="0"/>
              </a:spcBef>
              <a:spcAft>
                <a:spcPct val="0"/>
              </a:spcAft>
            </a:pPr>
            <a:endParaRPr lang="en-US">
              <a:solidFill>
                <a:prstClr val="black"/>
              </a:solidFill>
              <a:latin typeface="Garamond" pitchFamily="18" charset="0"/>
              <a:cs typeface="Arial" charset="0"/>
            </a:endParaRPr>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fontAlgn="base">
              <a:spcBef>
                <a:spcPct val="0"/>
              </a:spcBef>
              <a:spcAft>
                <a:spcPct val="0"/>
              </a:spcAft>
            </a:pPr>
            <a:endParaRPr lang="en-US">
              <a:solidFill>
                <a:prstClr val="white"/>
              </a:solidFill>
            </a:endParaRPr>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GB">
              <a:solidFill>
                <a:prstClr val="black"/>
              </a:solidFill>
              <a:latin typeface="Garamond" pitchFamily="18" charset="0"/>
              <a:cs typeface="Arial" charset="0"/>
            </a:endParaRPr>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GB">
              <a:solidFill>
                <a:prstClr val="black"/>
              </a:solidFill>
              <a:latin typeface="Garamond" pitchFamily="18" charset="0"/>
              <a:cs typeface="Arial" charset="0"/>
            </a:endParaRPr>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C89D25C6-2544-4CE9-9C41-1D0A8BAB9B54}" type="slidenum">
              <a:rPr lang="en-GB" smtClean="0">
                <a:solidFill>
                  <a:prstClr val="black"/>
                </a:solidFill>
                <a:latin typeface="Garamond" pitchFamily="18" charset="0"/>
                <a:cs typeface="Arial" charset="0"/>
              </a:rPr>
              <a:pPr fontAlgn="base">
                <a:spcBef>
                  <a:spcPct val="0"/>
                </a:spcBef>
                <a:spcAft>
                  <a:spcPct val="0"/>
                </a:spcAft>
                <a:defRPr/>
              </a:pPr>
              <a:t>‹#›</a:t>
            </a:fld>
            <a:endParaRPr lang="en-GB">
              <a:solidFill>
                <a:prstClr val="black"/>
              </a:solidFill>
              <a:latin typeface="Garamond" pitchFamily="18" charset="0"/>
              <a:cs typeface="Arial" charset="0"/>
            </a:endParaRPr>
          </a:p>
        </p:txBody>
      </p:sp>
    </p:spTree>
    <p:extLst>
      <p:ext uri="{BB962C8B-B14F-4D97-AF65-F5344CB8AC3E}">
        <p14:creationId xmlns:p14="http://schemas.microsoft.com/office/powerpoint/2010/main" val="35681626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marL="484632" indent="0" eaLnBrk="1" fontAlgn="auto" hangingPunct="1">
              <a:spcAft>
                <a:spcPts val="0"/>
              </a:spcAft>
              <a:defRPr/>
            </a:pPr>
            <a:r>
              <a:rPr lang="en-GB" dirty="0" smtClean="0">
                <a:solidFill>
                  <a:schemeClr val="accent1">
                    <a:tint val="83000"/>
                    <a:satMod val="150000"/>
                  </a:schemeClr>
                </a:solidFill>
              </a:rPr>
              <a:t>Research Skills</a:t>
            </a:r>
            <a:endParaRPr lang="en-US" dirty="0" smtClean="0">
              <a:solidFill>
                <a:schemeClr val="accent1">
                  <a:tint val="83000"/>
                  <a:satMod val="150000"/>
                </a:schemeClr>
              </a:solidFill>
            </a:endParaRPr>
          </a:p>
        </p:txBody>
      </p:sp>
      <p:sp>
        <p:nvSpPr>
          <p:cNvPr id="3" name="Subtitle 2"/>
          <p:cNvSpPr>
            <a:spLocks noGrp="1"/>
          </p:cNvSpPr>
          <p:nvPr>
            <p:ph type="subTitle" idx="1"/>
          </p:nvPr>
        </p:nvSpPr>
        <p:spPr>
          <a:xfrm>
            <a:off x="251520" y="3611607"/>
            <a:ext cx="8496944" cy="1199704"/>
          </a:xfrm>
        </p:spPr>
        <p:txBody>
          <a:bodyPr>
            <a:normAutofit/>
          </a:bodyPr>
          <a:lstStyle/>
          <a:p>
            <a:pPr eaLnBrk="1" fontAlgn="auto" hangingPunct="1">
              <a:spcAft>
                <a:spcPts val="0"/>
              </a:spcAft>
              <a:buFont typeface="Wingdings 2"/>
              <a:buNone/>
              <a:defRPr/>
            </a:pPr>
            <a:r>
              <a:rPr lang="en-GB" dirty="0" smtClean="0"/>
              <a:t>Week 9: Regression.</a:t>
            </a:r>
            <a:endParaRPr lang="en-US" dirty="0"/>
          </a:p>
        </p:txBody>
      </p:sp>
    </p:spTree>
    <p:extLst>
      <p:ext uri="{BB962C8B-B14F-4D97-AF65-F5344CB8AC3E}">
        <p14:creationId xmlns:p14="http://schemas.microsoft.com/office/powerpoint/2010/main" val="1846308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eaLnBrk="1" hangingPunct="1"/>
            <a:r>
              <a:rPr lang="en-GB" dirty="0" smtClean="0"/>
              <a:t>Things you used:</a:t>
            </a:r>
          </a:p>
          <a:p>
            <a:pPr eaLnBrk="1" hangingPunct="1"/>
            <a:endParaRPr lang="en-GB" sz="500" dirty="0" smtClean="0"/>
          </a:p>
          <a:p>
            <a:pPr lvl="1" eaLnBrk="1" hangingPunct="1"/>
            <a:r>
              <a:rPr lang="en-GB" dirty="0" smtClean="0"/>
              <a:t>Questionnaire (do not include the whole thing!)</a:t>
            </a:r>
          </a:p>
          <a:p>
            <a:pPr lvl="1" eaLnBrk="1" hangingPunct="1"/>
            <a:endParaRPr lang="en-GB" sz="500" dirty="0" smtClean="0"/>
          </a:p>
          <a:p>
            <a:pPr lvl="1" eaLnBrk="1" hangingPunct="1"/>
            <a:r>
              <a:rPr lang="en-GB" dirty="0" smtClean="0"/>
              <a:t>Any other materials you think are necessary to include</a:t>
            </a:r>
          </a:p>
          <a:p>
            <a:pPr lvl="1" eaLnBrk="1" hangingPunct="1"/>
            <a:endParaRPr lang="en-GB" sz="500" dirty="0" smtClean="0"/>
          </a:p>
          <a:p>
            <a:pPr lvl="1" eaLnBrk="1" hangingPunct="1"/>
            <a:r>
              <a:rPr lang="en-GB" b="1" dirty="0" smtClean="0"/>
              <a:t>DON’T INCLUDE: </a:t>
            </a:r>
            <a:r>
              <a:rPr lang="en-GB" dirty="0" smtClean="0"/>
              <a:t>Pen, A4 paper, etc.</a:t>
            </a:r>
          </a:p>
          <a:p>
            <a:pPr lvl="1" eaLnBrk="1" hangingPunct="1">
              <a:buFont typeface="Wingdings" pitchFamily="2" charset="2"/>
              <a:buNone/>
            </a:pPr>
            <a:endParaRPr lang="en-US" sz="2400" dirty="0" smtClean="0"/>
          </a:p>
        </p:txBody>
      </p:sp>
      <p:sp>
        <p:nvSpPr>
          <p:cNvPr id="12290" name="Rectangle 2"/>
          <p:cNvSpPr>
            <a:spLocks noGrp="1" noChangeArrowheads="1"/>
          </p:cNvSpPr>
          <p:nvPr>
            <p:ph type="title"/>
          </p:nvPr>
        </p:nvSpPr>
        <p:spPr/>
        <p:txBody>
          <a:bodyPr/>
          <a:lstStyle/>
          <a:p>
            <a:pPr marL="484632" indent="0" eaLnBrk="1" fontAlgn="auto" hangingPunct="1">
              <a:spcAft>
                <a:spcPts val="0"/>
              </a:spcAft>
              <a:defRPr/>
            </a:pPr>
            <a:r>
              <a:rPr lang="en-GB" dirty="0" smtClean="0"/>
              <a:t>Materials</a:t>
            </a:r>
            <a:endParaRPr lang="en-US" dirty="0" smtClean="0"/>
          </a:p>
        </p:txBody>
      </p:sp>
    </p:spTree>
    <p:extLst>
      <p:ext uri="{BB962C8B-B14F-4D97-AF65-F5344CB8AC3E}">
        <p14:creationId xmlns:p14="http://schemas.microsoft.com/office/powerpoint/2010/main" val="1659441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lstStyle/>
          <a:p>
            <a:pPr eaLnBrk="1" hangingPunct="1"/>
            <a:r>
              <a:rPr lang="en-GB" dirty="0" smtClean="0"/>
              <a:t>Identify:</a:t>
            </a:r>
          </a:p>
          <a:p>
            <a:pPr eaLnBrk="1" hangingPunct="1"/>
            <a:endParaRPr lang="en-GB" sz="500" dirty="0" smtClean="0"/>
          </a:p>
          <a:p>
            <a:pPr lvl="1" eaLnBrk="1" hangingPunct="1"/>
            <a:r>
              <a:rPr lang="en-GB" dirty="0" smtClean="0"/>
              <a:t>Independent variable(s)</a:t>
            </a:r>
          </a:p>
          <a:p>
            <a:pPr lvl="1" eaLnBrk="1" hangingPunct="1"/>
            <a:endParaRPr lang="en-GB" sz="500" dirty="0" smtClean="0"/>
          </a:p>
          <a:p>
            <a:pPr lvl="1" eaLnBrk="1" hangingPunct="1"/>
            <a:r>
              <a:rPr lang="en-GB" dirty="0" smtClean="0"/>
              <a:t>Dependent variable(s)</a:t>
            </a:r>
          </a:p>
          <a:p>
            <a:pPr lvl="1" eaLnBrk="1" hangingPunct="1"/>
            <a:endParaRPr lang="en-GB" sz="500" dirty="0" smtClean="0"/>
          </a:p>
          <a:p>
            <a:pPr lvl="1" eaLnBrk="1" hangingPunct="1"/>
            <a:r>
              <a:rPr lang="en-GB" dirty="0" smtClean="0"/>
              <a:t>Design: within-subjects, between-subjects or mixed?</a:t>
            </a:r>
          </a:p>
          <a:p>
            <a:pPr lvl="1" eaLnBrk="1" hangingPunct="1"/>
            <a:endParaRPr lang="en-GB" dirty="0" smtClean="0"/>
          </a:p>
          <a:p>
            <a:pPr eaLnBrk="1" hangingPunct="1"/>
            <a:r>
              <a:rPr lang="en-GB" dirty="0" smtClean="0"/>
              <a:t>Don’t worry about this section this term</a:t>
            </a:r>
          </a:p>
          <a:p>
            <a:pPr eaLnBrk="1" hangingPunct="1"/>
            <a:r>
              <a:rPr lang="en-GB" dirty="0" smtClean="0"/>
              <a:t>Just say you used a questionnaire design</a:t>
            </a:r>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Design</a:t>
            </a:r>
            <a:endParaRPr lang="en-US" dirty="0"/>
          </a:p>
        </p:txBody>
      </p:sp>
    </p:spTree>
    <p:extLst>
      <p:ext uri="{BB962C8B-B14F-4D97-AF65-F5344CB8AC3E}">
        <p14:creationId xmlns:p14="http://schemas.microsoft.com/office/powerpoint/2010/main" val="526323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027"/>
          <p:cNvSpPr>
            <a:spLocks noGrp="1" noChangeArrowheads="1"/>
          </p:cNvSpPr>
          <p:nvPr>
            <p:ph idx="1"/>
          </p:nvPr>
        </p:nvSpPr>
        <p:spPr/>
        <p:txBody>
          <a:bodyPr/>
          <a:lstStyle/>
          <a:p>
            <a:pPr eaLnBrk="1" hangingPunct="1"/>
            <a:r>
              <a:rPr lang="en-GB" dirty="0" smtClean="0"/>
              <a:t>Explain how the experiment was carried out</a:t>
            </a:r>
          </a:p>
          <a:p>
            <a:pPr eaLnBrk="1" hangingPunct="1"/>
            <a:endParaRPr lang="en-GB" sz="1000" dirty="0" smtClean="0"/>
          </a:p>
          <a:p>
            <a:pPr eaLnBrk="1" hangingPunct="1"/>
            <a:r>
              <a:rPr lang="en-GB" dirty="0" smtClean="0"/>
              <a:t>Step by step breakdown of what was done</a:t>
            </a:r>
          </a:p>
          <a:p>
            <a:pPr eaLnBrk="1" hangingPunct="1">
              <a:buNone/>
            </a:pPr>
            <a:endParaRPr lang="en-GB" dirty="0" smtClean="0"/>
          </a:p>
          <a:p>
            <a:pPr eaLnBrk="1" hangingPunct="1"/>
            <a:r>
              <a:rPr lang="nl-NL" sz="2800" dirty="0" err="1" smtClean="0"/>
              <a:t>Informed</a:t>
            </a:r>
            <a:r>
              <a:rPr lang="nl-NL" sz="2800" dirty="0" smtClean="0"/>
              <a:t> consent</a:t>
            </a:r>
            <a:endParaRPr lang="en-GB" sz="2800" dirty="0" smtClean="0"/>
          </a:p>
          <a:p>
            <a:pPr eaLnBrk="1" hangingPunct="1">
              <a:buFont typeface="Wingdings" pitchFamily="2" charset="2"/>
              <a:buNone/>
            </a:pPr>
            <a:endParaRPr lang="en-GB" dirty="0" smtClean="0"/>
          </a:p>
          <a:p>
            <a:pPr eaLnBrk="1" hangingPunct="1"/>
            <a:endParaRPr lang="en-US" dirty="0" smtClean="0"/>
          </a:p>
        </p:txBody>
      </p:sp>
      <p:sp>
        <p:nvSpPr>
          <p:cNvPr id="13314" name="Rectangle 1026"/>
          <p:cNvSpPr>
            <a:spLocks noGrp="1" noChangeArrowheads="1"/>
          </p:cNvSpPr>
          <p:nvPr>
            <p:ph type="title"/>
          </p:nvPr>
        </p:nvSpPr>
        <p:spPr/>
        <p:txBody>
          <a:bodyPr/>
          <a:lstStyle/>
          <a:p>
            <a:pPr marL="484632" indent="0" eaLnBrk="1" fontAlgn="auto" hangingPunct="1">
              <a:spcAft>
                <a:spcPts val="0"/>
              </a:spcAft>
              <a:defRPr/>
            </a:pPr>
            <a:r>
              <a:rPr lang="en-GB" dirty="0" smtClean="0"/>
              <a:t>Procedure</a:t>
            </a:r>
            <a:endParaRPr lang="en-US" dirty="0" smtClean="0"/>
          </a:p>
        </p:txBody>
      </p:sp>
    </p:spTree>
    <p:extLst>
      <p:ext uri="{BB962C8B-B14F-4D97-AF65-F5344CB8AC3E}">
        <p14:creationId xmlns:p14="http://schemas.microsoft.com/office/powerpoint/2010/main" val="1238275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1"/>
          <p:cNvSpPr>
            <a:spLocks noGrp="1"/>
          </p:cNvSpPr>
          <p:nvPr>
            <p:ph idx="1"/>
          </p:nvPr>
        </p:nvSpPr>
        <p:spPr/>
        <p:txBody>
          <a:bodyPr>
            <a:normAutofit/>
          </a:bodyPr>
          <a:lstStyle/>
          <a:p>
            <a:pPr lvl="1"/>
            <a:r>
              <a:rPr lang="en-GB" dirty="0" smtClean="0"/>
              <a:t>Inferential statistics (Chi-Square test; regression; correlation).</a:t>
            </a:r>
          </a:p>
          <a:p>
            <a:pPr lvl="1"/>
            <a:endParaRPr lang="en-GB" dirty="0" smtClean="0"/>
          </a:p>
          <a:p>
            <a:pPr lvl="1"/>
            <a:r>
              <a:rPr lang="en-GB" dirty="0" smtClean="0"/>
              <a:t>Figure (Chi-square – frequency; regression/correlation – scatter plot).</a:t>
            </a:r>
          </a:p>
          <a:p>
            <a:pPr lvl="1"/>
            <a:endParaRPr lang="en-GB" dirty="0"/>
          </a:p>
          <a:p>
            <a:pPr lvl="1"/>
            <a:endParaRPr lang="en-GB" dirty="0" smtClean="0"/>
          </a:p>
          <a:p>
            <a:pPr lvl="1"/>
            <a:r>
              <a:rPr lang="en-GB" dirty="0" smtClean="0"/>
              <a:t>N.B. if it’s a bar chart report the Frequencies/means &amp; SEs in text.</a:t>
            </a:r>
          </a:p>
        </p:txBody>
      </p:sp>
      <p:sp>
        <p:nvSpPr>
          <p:cNvPr id="3" name="Title 2"/>
          <p:cNvSpPr>
            <a:spLocks noGrp="1"/>
          </p:cNvSpPr>
          <p:nvPr>
            <p:ph type="title"/>
          </p:nvPr>
        </p:nvSpPr>
        <p:spPr/>
        <p:txBody>
          <a:bodyPr/>
          <a:lstStyle/>
          <a:p>
            <a:r>
              <a:rPr lang="en-GB" dirty="0" smtClean="0"/>
              <a:t>Results</a:t>
            </a:r>
            <a:endParaRPr lang="en-GB" dirty="0"/>
          </a:p>
        </p:txBody>
      </p:sp>
    </p:spTree>
    <p:extLst>
      <p:ext uri="{BB962C8B-B14F-4D97-AF65-F5344CB8AC3E}">
        <p14:creationId xmlns:p14="http://schemas.microsoft.com/office/powerpoint/2010/main" val="2226290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17232"/>
            <a:ext cx="8229600" cy="490059"/>
          </a:xfrm>
        </p:spPr>
        <p:txBody>
          <a:bodyPr>
            <a:normAutofit fontScale="92500" lnSpcReduction="20000"/>
          </a:bodyPr>
          <a:lstStyle/>
          <a:p>
            <a:pPr marL="109728" indent="0">
              <a:buNone/>
            </a:pPr>
            <a:r>
              <a:rPr lang="en-GB" sz="1600" dirty="0" smtClean="0"/>
              <a:t>Figure 1: the frequency of monster attacks by Aliens and </a:t>
            </a:r>
            <a:r>
              <a:rPr lang="en-GB" sz="1600" dirty="0"/>
              <a:t>P</a:t>
            </a:r>
            <a:r>
              <a:rPr lang="en-GB" sz="1600" dirty="0" smtClean="0"/>
              <a:t>redators in America, Britain and China.</a:t>
            </a:r>
            <a:endParaRPr lang="en-GB" sz="1600" dirty="0"/>
          </a:p>
        </p:txBody>
      </p:sp>
      <p:sp>
        <p:nvSpPr>
          <p:cNvPr id="3" name="Title 2"/>
          <p:cNvSpPr>
            <a:spLocks noGrp="1"/>
          </p:cNvSpPr>
          <p:nvPr>
            <p:ph type="title"/>
          </p:nvPr>
        </p:nvSpPr>
        <p:spPr/>
        <p:txBody>
          <a:bodyPr/>
          <a:lstStyle/>
          <a:p>
            <a:r>
              <a:rPr lang="en-GB" dirty="0" smtClean="0"/>
              <a:t>Frequency graph</a:t>
            </a:r>
            <a:endParaRPr lang="en-GB" dirty="0"/>
          </a:p>
        </p:txBody>
      </p:sp>
      <p:graphicFrame>
        <p:nvGraphicFramePr>
          <p:cNvPr id="4" name="Chart 3"/>
          <p:cNvGraphicFramePr>
            <a:graphicFrameLocks/>
          </p:cNvGraphicFramePr>
          <p:nvPr/>
        </p:nvGraphicFramePr>
        <p:xfrm>
          <a:off x="1524000" y="1454943"/>
          <a:ext cx="6096000" cy="39481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4559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GB" dirty="0" smtClean="0"/>
              <a:t>Scatter plot</a:t>
            </a:r>
            <a:endParaRPr lang="en-GB" dirty="0"/>
          </a:p>
        </p:txBody>
      </p:sp>
    </p:spTree>
    <p:extLst>
      <p:ext uri="{BB962C8B-B14F-4D97-AF65-F5344CB8AC3E}">
        <p14:creationId xmlns:p14="http://schemas.microsoft.com/office/powerpoint/2010/main" val="3307203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412776"/>
            <a:ext cx="8229600" cy="4896544"/>
          </a:xfrm>
        </p:spPr>
        <p:txBody>
          <a:bodyPr>
            <a:normAutofit fontScale="85000" lnSpcReduction="20000"/>
          </a:bodyPr>
          <a:lstStyle/>
          <a:p>
            <a:pPr marL="448056" indent="-384048" eaLnBrk="1" fontAlgn="auto" hangingPunct="1">
              <a:spcAft>
                <a:spcPts val="0"/>
              </a:spcAft>
              <a:buFont typeface="Wingdings 2"/>
              <a:buChar char=""/>
              <a:defRPr/>
            </a:pPr>
            <a:r>
              <a:rPr lang="en-GB" sz="3200" dirty="0" smtClean="0"/>
              <a:t>Summary of purpose and results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Comparison to previous research</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Possible faults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Wider implications (back up your assertions)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Future directions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Conclusions</a:t>
            </a:r>
          </a:p>
          <a:p>
            <a:pPr marL="448056" indent="-384048" eaLnBrk="1" fontAlgn="auto" hangingPunct="1">
              <a:spcAft>
                <a:spcPts val="0"/>
              </a:spcAft>
              <a:buFont typeface="Wingdings 2"/>
              <a:buChar char=""/>
              <a:defRPr/>
            </a:pPr>
            <a:endParaRPr lang="en-GB" sz="600" dirty="0" smtClean="0"/>
          </a:p>
          <a:p>
            <a:pPr marL="448056" indent="-384048" eaLnBrk="1" fontAlgn="auto" hangingPunct="1">
              <a:spcAft>
                <a:spcPts val="0"/>
              </a:spcAft>
              <a:buFont typeface="Wingdings 2"/>
              <a:buChar char=""/>
              <a:defRPr/>
            </a:pPr>
            <a:r>
              <a:rPr lang="en-GB" sz="3200" dirty="0" smtClean="0"/>
              <a:t>500-550 words</a:t>
            </a:r>
            <a:r>
              <a:rPr lang="en-GB" dirty="0" smtClean="0"/>
              <a:t/>
            </a:r>
            <a:br>
              <a:rPr lang="en-GB" dirty="0" smtClean="0"/>
            </a:br>
            <a:endParaRPr lang="en-GB" sz="1200" dirty="0" smtClean="0"/>
          </a:p>
          <a:p>
            <a:pPr marL="448056" indent="-384048" eaLnBrk="1" fontAlgn="auto" hangingPunct="1">
              <a:spcAft>
                <a:spcPts val="0"/>
              </a:spcAft>
              <a:buNone/>
              <a:defRPr/>
            </a:pPr>
            <a:r>
              <a:rPr lang="en-GB" sz="1200" dirty="0" smtClean="0"/>
              <a:t/>
            </a:r>
            <a:br>
              <a:rPr lang="en-GB" sz="1200" dirty="0" smtClean="0"/>
            </a:br>
            <a:r>
              <a:rPr lang="en-US" sz="1800" i="1" dirty="0" smtClean="0"/>
              <a:t>15+ marks: clear summary of main results, followed by a successful attempt to relate the findings to relevant previous theoretical and empirical research. Intelligent evaluation of the strengths, weaknesses and limitations of the study that was performed, and sensible suggestions for possible improvements and extensions to it. Well </a:t>
            </a:r>
            <a:r>
              <a:rPr lang="en-US" sz="1800" i="1" dirty="0" err="1" smtClean="0"/>
              <a:t>organised</a:t>
            </a:r>
            <a:r>
              <a:rPr lang="en-US" sz="1800" i="1" dirty="0" smtClean="0"/>
              <a:t> and clearly written.</a:t>
            </a:r>
            <a:endParaRPr lang="en-GB" sz="1800" i="1" dirty="0" smtClean="0"/>
          </a:p>
        </p:txBody>
      </p:sp>
      <p:sp>
        <p:nvSpPr>
          <p:cNvPr id="17410" name="Rectangle 2"/>
          <p:cNvSpPr>
            <a:spLocks noGrp="1" noChangeArrowheads="1"/>
          </p:cNvSpPr>
          <p:nvPr>
            <p:ph type="title"/>
          </p:nvPr>
        </p:nvSpPr>
        <p:spPr/>
        <p:txBody>
          <a:bodyPr/>
          <a:lstStyle/>
          <a:p>
            <a:pPr marL="484632" indent="0" eaLnBrk="1" fontAlgn="auto" hangingPunct="1">
              <a:spcAft>
                <a:spcPts val="0"/>
              </a:spcAft>
              <a:defRPr/>
            </a:pPr>
            <a:r>
              <a:rPr lang="en-GB" dirty="0" smtClean="0"/>
              <a:t>Discussion</a:t>
            </a:r>
            <a:endParaRPr lang="en-US" dirty="0" smtClean="0"/>
          </a:p>
        </p:txBody>
      </p:sp>
    </p:spTree>
    <p:extLst>
      <p:ext uri="{BB962C8B-B14F-4D97-AF65-F5344CB8AC3E}">
        <p14:creationId xmlns:p14="http://schemas.microsoft.com/office/powerpoint/2010/main" val="4174624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APA formatting (references)</a:t>
            </a:r>
          </a:p>
          <a:p>
            <a:endParaRPr lang="en-GB" dirty="0"/>
          </a:p>
          <a:p>
            <a:r>
              <a:rPr lang="en-GB" dirty="0" smtClean="0"/>
              <a:t>Purple prose</a:t>
            </a:r>
          </a:p>
          <a:p>
            <a:endParaRPr lang="en-GB" dirty="0"/>
          </a:p>
          <a:p>
            <a:r>
              <a:rPr lang="en-GB" dirty="0" smtClean="0"/>
              <a:t>Orwell’s 6 rules</a:t>
            </a:r>
            <a:endParaRPr lang="en-GB" dirty="0"/>
          </a:p>
        </p:txBody>
      </p:sp>
      <p:sp>
        <p:nvSpPr>
          <p:cNvPr id="3" name="Title 2"/>
          <p:cNvSpPr>
            <a:spLocks noGrp="1"/>
          </p:cNvSpPr>
          <p:nvPr>
            <p:ph type="title"/>
          </p:nvPr>
        </p:nvSpPr>
        <p:spPr/>
        <p:txBody>
          <a:bodyPr/>
          <a:lstStyle/>
          <a:p>
            <a:r>
              <a:rPr lang="en-GB" dirty="0" smtClean="0"/>
              <a:t>Other things:</a:t>
            </a:r>
            <a:endParaRPr lang="en-GB" dirty="0"/>
          </a:p>
        </p:txBody>
      </p:sp>
    </p:spTree>
    <p:extLst>
      <p:ext uri="{BB962C8B-B14F-4D97-AF65-F5344CB8AC3E}">
        <p14:creationId xmlns:p14="http://schemas.microsoft.com/office/powerpoint/2010/main" val="910243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60848"/>
            <a:ext cx="8229600" cy="1143000"/>
          </a:xfrm>
        </p:spPr>
        <p:txBody>
          <a:bodyPr/>
          <a:lstStyle/>
          <a:p>
            <a:r>
              <a:rPr lang="en-GB" dirty="0" smtClean="0"/>
              <a:t>Regression problem sheet</a:t>
            </a:r>
            <a:endParaRPr lang="en-GB" dirty="0"/>
          </a:p>
        </p:txBody>
      </p:sp>
    </p:spTree>
    <p:extLst>
      <p:ext uri="{BB962C8B-B14F-4D97-AF65-F5344CB8AC3E}">
        <p14:creationId xmlns:p14="http://schemas.microsoft.com/office/powerpoint/2010/main" val="3496862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3200" dirty="0"/>
              <a:t>T</a:t>
            </a:r>
            <a:r>
              <a:rPr lang="en-GB" sz="3200" dirty="0" smtClean="0"/>
              <a:t>emperature and the length of </a:t>
            </a:r>
            <a:r>
              <a:rPr lang="en-GB" sz="3200" dirty="0" err="1" smtClean="0"/>
              <a:t>Sooty’s</a:t>
            </a:r>
            <a:r>
              <a:rPr lang="en-GB" sz="3200" dirty="0" smtClean="0"/>
              <a:t> magic wand</a:t>
            </a:r>
            <a:endParaRPr lang="en-GB"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25581"/>
            <a:ext cx="25908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1293210"/>
            <a:ext cx="4349240" cy="542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8609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Looked at data from maths questionnaire.</a:t>
            </a:r>
          </a:p>
          <a:p>
            <a:endParaRPr lang="en-GB" dirty="0" smtClean="0"/>
          </a:p>
          <a:p>
            <a:r>
              <a:rPr lang="en-GB" dirty="0" smtClean="0"/>
              <a:t>Hypotheses.</a:t>
            </a:r>
          </a:p>
          <a:p>
            <a:pPr>
              <a:buNone/>
            </a:pPr>
            <a:endParaRPr lang="en-GB" dirty="0"/>
          </a:p>
          <a:p>
            <a:r>
              <a:rPr lang="en-GB" dirty="0" smtClean="0"/>
              <a:t>Chi-Square problem sheet.</a:t>
            </a:r>
            <a:endParaRPr lang="en-GB" dirty="0"/>
          </a:p>
        </p:txBody>
      </p:sp>
      <p:sp>
        <p:nvSpPr>
          <p:cNvPr id="3" name="Title 2"/>
          <p:cNvSpPr>
            <a:spLocks noGrp="1"/>
          </p:cNvSpPr>
          <p:nvPr>
            <p:ph type="title"/>
          </p:nvPr>
        </p:nvSpPr>
        <p:spPr/>
        <p:txBody>
          <a:bodyPr/>
          <a:lstStyle/>
          <a:p>
            <a:r>
              <a:rPr lang="en-GB" dirty="0" smtClean="0"/>
              <a:t>Last week</a:t>
            </a:r>
            <a:endParaRPr lang="en-GB" dirty="0"/>
          </a:p>
        </p:txBody>
      </p:sp>
    </p:spTree>
    <p:extLst>
      <p:ext uri="{BB962C8B-B14F-4D97-AF65-F5344CB8AC3E}">
        <p14:creationId xmlns:p14="http://schemas.microsoft.com/office/powerpoint/2010/main" val="335414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8256" y="1265526"/>
            <a:ext cx="6802601" cy="469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331640" y="438994"/>
            <a:ext cx="4289925" cy="369332"/>
          </a:xfrm>
          <a:prstGeom prst="rect">
            <a:avLst/>
          </a:prstGeom>
          <a:noFill/>
        </p:spPr>
        <p:txBody>
          <a:bodyPr wrap="square" rtlCol="0">
            <a:spAutoFit/>
          </a:bodyPr>
          <a:lstStyle/>
          <a:p>
            <a:r>
              <a:rPr lang="en-GB" b="1" i="1" dirty="0" smtClean="0"/>
              <a:t>Predicted</a:t>
            </a:r>
            <a:r>
              <a:rPr lang="en-GB" dirty="0" smtClean="0"/>
              <a:t> variable goes in here</a:t>
            </a:r>
            <a:endParaRPr lang="en-GB" dirty="0"/>
          </a:p>
        </p:txBody>
      </p:sp>
      <p:sp>
        <p:nvSpPr>
          <p:cNvPr id="6" name="TextBox 5"/>
          <p:cNvSpPr txBox="1"/>
          <p:nvPr/>
        </p:nvSpPr>
        <p:spPr>
          <a:xfrm>
            <a:off x="107505" y="3541812"/>
            <a:ext cx="1872208" cy="923330"/>
          </a:xfrm>
          <a:prstGeom prst="rect">
            <a:avLst/>
          </a:prstGeom>
          <a:noFill/>
        </p:spPr>
        <p:txBody>
          <a:bodyPr wrap="square" rtlCol="0">
            <a:spAutoFit/>
          </a:bodyPr>
          <a:lstStyle/>
          <a:p>
            <a:r>
              <a:rPr lang="en-GB" b="1" i="1" dirty="0" smtClean="0"/>
              <a:t>Predictor </a:t>
            </a:r>
            <a:r>
              <a:rPr lang="en-GB" dirty="0" smtClean="0"/>
              <a:t>variable goes in here</a:t>
            </a:r>
            <a:endParaRPr lang="en-GB" dirty="0"/>
          </a:p>
        </p:txBody>
      </p:sp>
      <p:cxnSp>
        <p:nvCxnSpPr>
          <p:cNvPr id="7" name="Straight Arrow Connector 6"/>
          <p:cNvCxnSpPr/>
          <p:nvPr/>
        </p:nvCxnSpPr>
        <p:spPr>
          <a:xfrm>
            <a:off x="4572000" y="808326"/>
            <a:ext cx="914400" cy="914400"/>
          </a:xfrm>
          <a:prstGeom prst="straightConnector1">
            <a:avLst/>
          </a:prstGeom>
          <a:ln w="1270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763688" y="3140968"/>
            <a:ext cx="2880320" cy="720080"/>
          </a:xfrm>
          <a:prstGeom prst="straightConnector1">
            <a:avLst/>
          </a:prstGeom>
          <a:ln w="1270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70223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76672"/>
            <a:ext cx="52197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286000" y="2967335"/>
            <a:ext cx="4572000" cy="923330"/>
          </a:xfrm>
          <a:prstGeom prst="rect">
            <a:avLst/>
          </a:prstGeom>
        </p:spPr>
        <p:txBody>
          <a:bodyPr>
            <a:spAutoFit/>
          </a:bodyPr>
          <a:lstStyle/>
          <a:p>
            <a:endParaRPr lang="en-GB" dirty="0"/>
          </a:p>
          <a:p>
            <a:endParaRPr lang="en-GB" dirty="0"/>
          </a:p>
          <a:p>
            <a:endParaRPr lang="en-GB" dirty="0"/>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312" y="1805707"/>
            <a:ext cx="5541702" cy="4440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220072" y="3068960"/>
            <a:ext cx="3168352" cy="1754326"/>
          </a:xfrm>
          <a:prstGeom prst="rect">
            <a:avLst/>
          </a:prstGeom>
          <a:noFill/>
        </p:spPr>
        <p:txBody>
          <a:bodyPr wrap="square" rtlCol="0">
            <a:spAutoFit/>
          </a:bodyPr>
          <a:lstStyle/>
          <a:p>
            <a:r>
              <a:rPr lang="en-GB" dirty="0" smtClean="0"/>
              <a:t>Normally, redo graphs in Excel – but for this scatterplot, edit it within SPSS (by double-clicking on the graph).</a:t>
            </a:r>
          </a:p>
          <a:p>
            <a:endParaRPr lang="en-GB" dirty="0"/>
          </a:p>
        </p:txBody>
      </p:sp>
    </p:spTree>
    <p:extLst>
      <p:ext uri="{BB962C8B-B14F-4D97-AF65-F5344CB8AC3E}">
        <p14:creationId xmlns:p14="http://schemas.microsoft.com/office/powerpoint/2010/main" val="1523405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GB" dirty="0" smtClean="0"/>
              <a:t>Lab report reminders.</a:t>
            </a:r>
          </a:p>
          <a:p>
            <a:endParaRPr lang="en-GB" dirty="0" smtClean="0"/>
          </a:p>
          <a:p>
            <a:r>
              <a:rPr lang="en-GB" dirty="0" smtClean="0"/>
              <a:t>Regression problem sheet.</a:t>
            </a:r>
            <a:endParaRPr lang="en-GB" dirty="0"/>
          </a:p>
          <a:p>
            <a:pPr marL="393192" lvl="1" indent="0">
              <a:buNone/>
            </a:pPr>
            <a:endParaRPr lang="en-GB" dirty="0" smtClean="0"/>
          </a:p>
          <a:p>
            <a:pPr lvl="1" eaLnBrk="1" hangingPunct="1"/>
            <a:endParaRPr lang="en-GB" sz="1000" dirty="0" smtClean="0"/>
          </a:p>
          <a:p>
            <a:pPr eaLnBrk="1" hangingPunct="1"/>
            <a:endParaRPr lang="en-US"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Today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Box 4"/>
          <p:cNvSpPr txBox="1">
            <a:spLocks noChangeArrowheads="1"/>
          </p:cNvSpPr>
          <p:nvPr/>
        </p:nvSpPr>
        <p:spPr bwMode="auto">
          <a:xfrm>
            <a:off x="3132857" y="6033482"/>
            <a:ext cx="6011143" cy="707886"/>
          </a:xfrm>
          <a:prstGeom prst="rect">
            <a:avLst/>
          </a:prstGeom>
          <a:noFill/>
          <a:ln w="9525">
            <a:noFill/>
            <a:miter lim="800000"/>
            <a:headEnd/>
            <a:tailEnd/>
          </a:ln>
        </p:spPr>
        <p:txBody>
          <a:bodyPr wrap="square">
            <a:spAutoFit/>
          </a:bodyPr>
          <a:lstStyle/>
          <a:p>
            <a:pPr algn="ctr"/>
            <a:r>
              <a:rPr lang="en-GB" sz="2000" dirty="0"/>
              <a:t>Word limit: 2000</a:t>
            </a:r>
          </a:p>
          <a:p>
            <a:pPr algn="ctr"/>
            <a:r>
              <a:rPr lang="en-GB" sz="2000" dirty="0"/>
              <a:t>(not including </a:t>
            </a:r>
            <a:r>
              <a:rPr lang="en-GB" sz="2000" dirty="0" smtClean="0"/>
              <a:t>title, abstract, </a:t>
            </a:r>
            <a:r>
              <a:rPr lang="en-GB" sz="2000" dirty="0"/>
              <a:t>or references)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3489997704"/>
              </p:ext>
            </p:extLst>
          </p:nvPr>
        </p:nvGraphicFramePr>
        <p:xfrm>
          <a:off x="0" y="0"/>
          <a:ext cx="9144000" cy="6035740"/>
        </p:xfrm>
        <a:graphic>
          <a:graphicData uri="http://schemas.openxmlformats.org/drawingml/2006/table">
            <a:tbl>
              <a:tblPr firstRow="1" bandRow="1">
                <a:tableStyleId>{5C22544A-7EE6-4342-B048-85BDC9FD1C3A}</a:tableStyleId>
              </a:tblPr>
              <a:tblGrid>
                <a:gridCol w="1631499"/>
                <a:gridCol w="1435143"/>
                <a:gridCol w="6077358"/>
              </a:tblGrid>
              <a:tr h="523448">
                <a:tc>
                  <a:txBody>
                    <a:bodyPr/>
                    <a:lstStyle/>
                    <a:p>
                      <a:r>
                        <a:rPr lang="en-GB" dirty="0" smtClean="0"/>
                        <a:t>Section</a:t>
                      </a:r>
                      <a:endParaRPr lang="en-US" dirty="0"/>
                    </a:p>
                  </a:txBody>
                  <a:tcPr/>
                </a:tc>
                <a:tc>
                  <a:txBody>
                    <a:bodyPr/>
                    <a:lstStyle/>
                    <a:p>
                      <a:r>
                        <a:rPr lang="en-GB" dirty="0" smtClean="0"/>
                        <a:t>Max. marks</a:t>
                      </a:r>
                      <a:endParaRPr lang="en-US" dirty="0"/>
                    </a:p>
                  </a:txBody>
                  <a:tcPr/>
                </a:tc>
                <a:tc>
                  <a:txBody>
                    <a:bodyPr/>
                    <a:lstStyle/>
                    <a:p>
                      <a:r>
                        <a:rPr lang="en-GB" dirty="0" smtClean="0"/>
                        <a:t>Content</a:t>
                      </a:r>
                      <a:endParaRPr lang="en-US" dirty="0"/>
                    </a:p>
                  </a:txBody>
                  <a:tcPr/>
                </a:tc>
              </a:tr>
              <a:tr h="600462">
                <a:tc>
                  <a:txBody>
                    <a:bodyPr/>
                    <a:lstStyle/>
                    <a:p>
                      <a:r>
                        <a:rPr lang="en-GB" dirty="0" smtClean="0"/>
                        <a:t>Title</a:t>
                      </a:r>
                      <a:endParaRPr lang="en-US" dirty="0"/>
                    </a:p>
                  </a:txBody>
                  <a:tcPr/>
                </a:tc>
                <a:tc>
                  <a:txBody>
                    <a:bodyPr/>
                    <a:lstStyle/>
                    <a:p>
                      <a:r>
                        <a:rPr lang="en-GB" dirty="0" smtClean="0"/>
                        <a:t>2</a:t>
                      </a:r>
                      <a:endParaRPr lang="en-US" dirty="0"/>
                    </a:p>
                  </a:txBody>
                  <a:tcPr/>
                </a:tc>
                <a:tc>
                  <a:txBody>
                    <a:bodyPr/>
                    <a:lstStyle/>
                    <a:p>
                      <a:r>
                        <a:rPr lang="en-GB" dirty="0" smtClean="0"/>
                        <a:t>IV and DV</a:t>
                      </a:r>
                      <a:r>
                        <a:rPr lang="en-GB" baseline="0" dirty="0" smtClean="0"/>
                        <a:t> (precise and no more than 15 words)</a:t>
                      </a:r>
                      <a:endParaRPr lang="en-US" dirty="0"/>
                    </a:p>
                  </a:txBody>
                  <a:tcPr/>
                </a:tc>
              </a:tr>
              <a:tr h="343121">
                <a:tc>
                  <a:txBody>
                    <a:bodyPr/>
                    <a:lstStyle/>
                    <a:p>
                      <a:r>
                        <a:rPr lang="en-GB" dirty="0" smtClean="0"/>
                        <a:t>Abstract</a:t>
                      </a:r>
                      <a:endParaRPr lang="en-US" dirty="0"/>
                    </a:p>
                  </a:txBody>
                  <a:tcPr/>
                </a:tc>
                <a:tc>
                  <a:txBody>
                    <a:bodyPr/>
                    <a:lstStyle/>
                    <a:p>
                      <a:r>
                        <a:rPr lang="en-GB" dirty="0" smtClean="0"/>
                        <a:t>12</a:t>
                      </a:r>
                      <a:endParaRPr lang="en-US" dirty="0"/>
                    </a:p>
                  </a:txBody>
                  <a:tcPr/>
                </a:tc>
                <a:tc>
                  <a:txBody>
                    <a:bodyPr/>
                    <a:lstStyle/>
                    <a:p>
                      <a:r>
                        <a:rPr lang="en-US" dirty="0" smtClean="0"/>
                        <a:t>Maximum 150 words, summary of all sections</a:t>
                      </a:r>
                    </a:p>
                  </a:txBody>
                  <a:tcPr/>
                </a:tc>
              </a:tr>
              <a:tr h="558890">
                <a:tc>
                  <a:txBody>
                    <a:bodyPr/>
                    <a:lstStyle/>
                    <a:p>
                      <a:r>
                        <a:rPr lang="en-GB" dirty="0" smtClean="0"/>
                        <a:t>Introduction</a:t>
                      </a:r>
                      <a:endParaRPr lang="en-US" dirty="0"/>
                    </a:p>
                  </a:txBody>
                  <a:tcPr/>
                </a:tc>
                <a:tc>
                  <a:txBody>
                    <a:bodyPr/>
                    <a:lstStyle/>
                    <a:p>
                      <a:r>
                        <a:rPr lang="en-GB" dirty="0" smtClean="0"/>
                        <a:t>20</a:t>
                      </a:r>
                      <a:endParaRPr lang="en-US" dirty="0"/>
                    </a:p>
                  </a:txBody>
                  <a:tcPr/>
                </a:tc>
                <a:tc>
                  <a:txBody>
                    <a:bodyPr/>
                    <a:lstStyle/>
                    <a:p>
                      <a:r>
                        <a:rPr lang="en-GB" dirty="0" smtClean="0"/>
                        <a:t>Past research;</a:t>
                      </a:r>
                      <a:r>
                        <a:rPr lang="en-GB" baseline="0" dirty="0" smtClean="0"/>
                        <a:t> rationale; hypotheses</a:t>
                      </a:r>
                      <a:endParaRPr lang="en-US" dirty="0"/>
                    </a:p>
                  </a:txBody>
                  <a:tcPr/>
                </a:tc>
              </a:tr>
              <a:tr h="857803">
                <a:tc>
                  <a:txBody>
                    <a:bodyPr/>
                    <a:lstStyle/>
                    <a:p>
                      <a:r>
                        <a:rPr lang="en-GB" dirty="0" smtClean="0"/>
                        <a:t>Methods</a:t>
                      </a:r>
                      <a:endParaRPr lang="en-US" dirty="0"/>
                    </a:p>
                  </a:txBody>
                  <a:tcPr/>
                </a:tc>
                <a:tc>
                  <a:txBody>
                    <a:bodyPr/>
                    <a:lstStyle/>
                    <a:p>
                      <a:r>
                        <a:rPr lang="en-GB" dirty="0" smtClean="0"/>
                        <a:t>20</a:t>
                      </a:r>
                      <a:endParaRPr lang="en-US" dirty="0"/>
                    </a:p>
                  </a:txBody>
                  <a:tcPr/>
                </a:tc>
                <a:tc>
                  <a:txBody>
                    <a:bodyPr/>
                    <a:lstStyle/>
                    <a:p>
                      <a:r>
                        <a:rPr lang="en-GB" dirty="0" smtClean="0"/>
                        <a:t>Participants; materials; design;</a:t>
                      </a:r>
                      <a:r>
                        <a:rPr lang="en-GB" baseline="0" dirty="0" smtClean="0"/>
                        <a:t> procedure – in enough detail for someone else to replicate the study</a:t>
                      </a:r>
                      <a:endParaRPr lang="en-US" dirty="0"/>
                    </a:p>
                  </a:txBody>
                  <a:tcPr/>
                </a:tc>
              </a:tr>
              <a:tr h="857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Results</a:t>
                      </a:r>
                      <a:endParaRPr lang="en-US" dirty="0" smtClean="0"/>
                    </a:p>
                  </a:txBody>
                  <a:tcPr/>
                </a:tc>
                <a:tc>
                  <a:txBody>
                    <a:bodyPr/>
                    <a:lstStyle/>
                    <a:p>
                      <a:r>
                        <a:rPr lang="en-GB" dirty="0" smtClean="0"/>
                        <a:t>20</a:t>
                      </a:r>
                      <a:endParaRPr lang="en-US" dirty="0"/>
                    </a:p>
                  </a:txBody>
                  <a:tcPr/>
                </a:tc>
                <a:tc>
                  <a:txBody>
                    <a:bodyPr/>
                    <a:lstStyle/>
                    <a:p>
                      <a:r>
                        <a:rPr lang="en-US" dirty="0" smtClean="0"/>
                        <a:t>Clear and logical descriptive and inferential stats;</a:t>
                      </a:r>
                      <a:r>
                        <a:rPr lang="en-US" baseline="0" dirty="0" smtClean="0"/>
                        <a:t> w</a:t>
                      </a:r>
                      <a:r>
                        <a:rPr lang="en-US" dirty="0" smtClean="0"/>
                        <a:t>ell designed figures related to the findings</a:t>
                      </a:r>
                    </a:p>
                  </a:txBody>
                  <a:tcPr/>
                </a:tc>
              </a:tr>
              <a:tr h="8578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Discussion</a:t>
                      </a:r>
                      <a:endParaRPr lang="en-US" dirty="0" smtClean="0"/>
                    </a:p>
                  </a:txBody>
                  <a:tcPr/>
                </a:tc>
                <a:tc>
                  <a:txBody>
                    <a:bodyPr/>
                    <a:lstStyle/>
                    <a:p>
                      <a:r>
                        <a:rPr lang="en-GB" dirty="0" smtClean="0"/>
                        <a:t>20</a:t>
                      </a:r>
                      <a:endParaRPr lang="en-US" dirty="0"/>
                    </a:p>
                  </a:txBody>
                  <a:tcPr/>
                </a:tc>
                <a:tc>
                  <a:txBody>
                    <a:bodyPr/>
                    <a:lstStyle/>
                    <a:p>
                      <a:r>
                        <a:rPr lang="en-US" dirty="0" smtClean="0"/>
                        <a:t>Summary of main results, relating to introduction;</a:t>
                      </a:r>
                      <a:r>
                        <a:rPr lang="en-US" baseline="0" dirty="0" smtClean="0"/>
                        <a:t> e</a:t>
                      </a:r>
                      <a:r>
                        <a:rPr lang="en-US" dirty="0" smtClean="0"/>
                        <a:t>valuation of study, suggestions for future</a:t>
                      </a:r>
                    </a:p>
                  </a:txBody>
                  <a:tcPr/>
                </a:tc>
              </a:tr>
              <a:tr h="600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References</a:t>
                      </a:r>
                      <a:endParaRPr lang="en-US" dirty="0" smtClean="0"/>
                    </a:p>
                  </a:txBody>
                  <a:tcPr/>
                </a:tc>
                <a:tc>
                  <a:txBody>
                    <a:bodyPr/>
                    <a:lstStyle/>
                    <a:p>
                      <a:r>
                        <a:rPr lang="en-GB" dirty="0" smtClean="0"/>
                        <a:t>6</a:t>
                      </a:r>
                      <a:endParaRPr lang="en-US" dirty="0"/>
                    </a:p>
                  </a:txBody>
                  <a:tcPr/>
                </a:tc>
                <a:tc>
                  <a:txBody>
                    <a:bodyPr/>
                    <a:lstStyle/>
                    <a:p>
                      <a:r>
                        <a:rPr lang="en-GB" dirty="0" smtClean="0"/>
                        <a:t>Full</a:t>
                      </a:r>
                      <a:r>
                        <a:rPr lang="en-GB" baseline="0" dirty="0" smtClean="0"/>
                        <a:t> APA-style references for all citations in main text</a:t>
                      </a:r>
                      <a:endParaRPr lang="en-US" dirty="0"/>
                    </a:p>
                  </a:txBody>
                  <a:tcPr/>
                </a:tc>
              </a:tr>
              <a:tr h="600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Appendices</a:t>
                      </a:r>
                      <a:endParaRPr lang="en-US" dirty="0" smtClean="0"/>
                    </a:p>
                  </a:txBody>
                  <a:tcPr/>
                </a:tc>
                <a:tc>
                  <a:txBody>
                    <a:bodyPr/>
                    <a:lstStyle/>
                    <a:p>
                      <a:r>
                        <a:rPr lang="en-GB" dirty="0" smtClean="0"/>
                        <a:t>0</a:t>
                      </a:r>
                      <a:endParaRPr lang="en-US" dirty="0"/>
                    </a:p>
                  </a:txBody>
                  <a:tcPr/>
                </a:tc>
                <a:tc>
                  <a:txBody>
                    <a:bodyPr/>
                    <a:lstStyle/>
                    <a:p>
                      <a:r>
                        <a:rPr lang="en-US" dirty="0" smtClean="0"/>
                        <a:t>Questionnaire, by-hand</a:t>
                      </a:r>
                      <a:r>
                        <a:rPr lang="en-US" baseline="0" dirty="0" smtClean="0"/>
                        <a:t> </a:t>
                      </a:r>
                      <a:r>
                        <a:rPr lang="en-US" dirty="0" smtClean="0"/>
                        <a:t>workings out…</a:t>
                      </a: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268760"/>
            <a:ext cx="8229600" cy="5040560"/>
          </a:xfrm>
        </p:spPr>
        <p:txBody>
          <a:bodyPr>
            <a:normAutofit/>
          </a:bodyPr>
          <a:lstStyle/>
          <a:p>
            <a:pPr marL="448056" indent="-384048" eaLnBrk="1" fontAlgn="auto" hangingPunct="1">
              <a:lnSpc>
                <a:spcPct val="80000"/>
              </a:lnSpc>
              <a:spcAft>
                <a:spcPts val="0"/>
              </a:spcAft>
              <a:buFont typeface="Wingdings 2"/>
              <a:buChar char=""/>
              <a:defRPr/>
            </a:pPr>
            <a:r>
              <a:rPr lang="en-GB" dirty="0" smtClean="0">
                <a:latin typeface="+mj-lt"/>
              </a:rPr>
              <a:t>Straightforward and informative (not more than 15 words)</a:t>
            </a:r>
          </a:p>
          <a:p>
            <a:pPr marL="448056" indent="-384048" eaLnBrk="1" fontAlgn="auto" hangingPunct="1">
              <a:lnSpc>
                <a:spcPct val="80000"/>
              </a:lnSpc>
              <a:spcAft>
                <a:spcPts val="0"/>
              </a:spcAft>
              <a:buFont typeface="Wingdings 2"/>
              <a:buChar char=""/>
              <a:defRPr/>
            </a:pPr>
            <a:endParaRPr lang="en-GB" sz="500" dirty="0" smtClean="0">
              <a:latin typeface="+mj-lt"/>
            </a:endParaRPr>
          </a:p>
          <a:p>
            <a:pPr marL="448056" indent="-384048" eaLnBrk="1" fontAlgn="auto" hangingPunct="1">
              <a:lnSpc>
                <a:spcPct val="80000"/>
              </a:lnSpc>
              <a:spcAft>
                <a:spcPts val="0"/>
              </a:spcAft>
              <a:buFont typeface="Wingdings 2"/>
              <a:buChar char=""/>
              <a:defRPr/>
            </a:pPr>
            <a:r>
              <a:rPr lang="en-GB" dirty="0" smtClean="0">
                <a:latin typeface="+mj-lt"/>
              </a:rPr>
              <a:t>Enough to explain your study without going into too much detail</a:t>
            </a:r>
          </a:p>
          <a:p>
            <a:pPr marL="448056" indent="-384048" eaLnBrk="1" fontAlgn="auto" hangingPunct="1">
              <a:lnSpc>
                <a:spcPct val="80000"/>
              </a:lnSpc>
              <a:spcAft>
                <a:spcPts val="0"/>
              </a:spcAft>
              <a:buFont typeface="Wingdings 2"/>
              <a:buChar char=""/>
              <a:defRPr/>
            </a:pPr>
            <a:endParaRPr lang="en-GB" sz="500" dirty="0" smtClean="0">
              <a:latin typeface="+mj-lt"/>
            </a:endParaRPr>
          </a:p>
          <a:p>
            <a:pPr marL="448056" indent="-384048" eaLnBrk="1" fontAlgn="auto" hangingPunct="1">
              <a:lnSpc>
                <a:spcPct val="80000"/>
              </a:lnSpc>
              <a:spcAft>
                <a:spcPts val="0"/>
              </a:spcAft>
              <a:buFont typeface="Wingdings 2"/>
              <a:buChar char=""/>
              <a:defRPr/>
            </a:pPr>
            <a:endParaRPr lang="en-GB" sz="500" dirty="0" smtClean="0">
              <a:latin typeface="+mj-lt"/>
            </a:endParaRPr>
          </a:p>
          <a:p>
            <a:pPr marL="448056" indent="-384048" eaLnBrk="1" fontAlgn="auto" hangingPunct="1">
              <a:lnSpc>
                <a:spcPct val="80000"/>
              </a:lnSpc>
              <a:spcAft>
                <a:spcPts val="0"/>
              </a:spcAft>
              <a:buFont typeface="Wingdings 2"/>
              <a:buChar char=""/>
              <a:defRPr/>
            </a:pPr>
            <a:r>
              <a:rPr lang="en-GB" sz="2300" dirty="0" smtClean="0">
                <a:latin typeface="+mj-lt"/>
              </a:rPr>
              <a:t>Examples:</a:t>
            </a:r>
          </a:p>
          <a:p>
            <a:pPr marL="822960" lvl="1" eaLnBrk="1" fontAlgn="auto" hangingPunct="1">
              <a:lnSpc>
                <a:spcPct val="80000"/>
              </a:lnSpc>
              <a:spcAft>
                <a:spcPts val="0"/>
              </a:spcAft>
              <a:buFont typeface="Verdana"/>
              <a:buChar char="›"/>
              <a:defRPr/>
            </a:pPr>
            <a:r>
              <a:rPr lang="en-GB" sz="1900" dirty="0" smtClean="0">
                <a:solidFill>
                  <a:schemeClr val="accent2"/>
                </a:solidFill>
                <a:latin typeface="+mj-lt"/>
              </a:rPr>
              <a:t>Too little detail</a:t>
            </a:r>
            <a:r>
              <a:rPr lang="en-GB" sz="1900" dirty="0" smtClean="0">
                <a:latin typeface="+mj-lt"/>
              </a:rPr>
              <a:t>: Fast food purchases</a:t>
            </a:r>
          </a:p>
          <a:p>
            <a:pPr marL="822960" lvl="1" eaLnBrk="1" fontAlgn="auto" hangingPunct="1">
              <a:lnSpc>
                <a:spcPct val="80000"/>
              </a:lnSpc>
              <a:spcAft>
                <a:spcPts val="0"/>
              </a:spcAft>
              <a:buFont typeface="Verdana"/>
              <a:buChar char="›"/>
              <a:defRPr/>
            </a:pPr>
            <a:r>
              <a:rPr lang="en-GB" sz="1900" dirty="0" smtClean="0">
                <a:solidFill>
                  <a:schemeClr val="accent2"/>
                </a:solidFill>
                <a:latin typeface="+mj-lt"/>
              </a:rPr>
              <a:t>Too much detail</a:t>
            </a:r>
            <a:r>
              <a:rPr lang="en-GB" sz="1900" dirty="0" smtClean="0">
                <a:latin typeface="+mj-lt"/>
              </a:rPr>
              <a:t>: Differences in the fast food purchasing habits of men and women in the last month in Brighton</a:t>
            </a:r>
          </a:p>
          <a:p>
            <a:pPr marL="822960" lvl="1" eaLnBrk="1" fontAlgn="auto" hangingPunct="1">
              <a:lnSpc>
                <a:spcPct val="80000"/>
              </a:lnSpc>
              <a:spcAft>
                <a:spcPts val="0"/>
              </a:spcAft>
              <a:buFont typeface="Verdana"/>
              <a:buChar char="›"/>
              <a:defRPr/>
            </a:pPr>
            <a:r>
              <a:rPr lang="en-GB" sz="1900" dirty="0" smtClean="0">
                <a:solidFill>
                  <a:schemeClr val="accent1"/>
                </a:solidFill>
                <a:latin typeface="+mj-lt"/>
              </a:rPr>
              <a:t>Just right</a:t>
            </a:r>
            <a:r>
              <a:rPr lang="en-GB" sz="1900" dirty="0" smtClean="0">
                <a:latin typeface="+mj-lt"/>
              </a:rPr>
              <a:t>: Differences in the fast food purchasing habits of men and women</a:t>
            </a:r>
          </a:p>
          <a:p>
            <a:pPr marL="822960" lvl="1" eaLnBrk="1" fontAlgn="auto" hangingPunct="1">
              <a:lnSpc>
                <a:spcPct val="80000"/>
              </a:lnSpc>
              <a:spcAft>
                <a:spcPts val="0"/>
              </a:spcAft>
              <a:buFont typeface="Verdana"/>
              <a:buChar char="›"/>
              <a:defRPr/>
            </a:pPr>
            <a:endParaRPr lang="en-GB" sz="2000" dirty="0" smtClean="0">
              <a:latin typeface="+mj-lt"/>
            </a:endParaRPr>
          </a:p>
          <a:p>
            <a:pPr marL="822960" lvl="1" eaLnBrk="1" fontAlgn="auto" hangingPunct="1">
              <a:lnSpc>
                <a:spcPct val="80000"/>
              </a:lnSpc>
              <a:spcAft>
                <a:spcPts val="0"/>
              </a:spcAft>
              <a:buFont typeface="Verdana"/>
              <a:buChar char="›"/>
              <a:defRPr/>
            </a:pPr>
            <a:endParaRPr lang="en-US" sz="2000" dirty="0" smtClean="0">
              <a:latin typeface="+mj-lt"/>
            </a:endParaRPr>
          </a:p>
          <a:p>
            <a:pPr marL="448056" indent="-384048" eaLnBrk="1" fontAlgn="auto" hangingPunct="1">
              <a:lnSpc>
                <a:spcPct val="80000"/>
              </a:lnSpc>
              <a:spcAft>
                <a:spcPts val="0"/>
              </a:spcAft>
              <a:buFont typeface="Wingdings" pitchFamily="2" charset="2"/>
              <a:buNone/>
              <a:defRPr/>
            </a:pPr>
            <a:r>
              <a:rPr lang="en-US" sz="2000" i="1" dirty="0" smtClean="0">
                <a:latin typeface="+mj-lt"/>
              </a:rPr>
              <a:t>	2 marks: identifies the IV and DV, not too vague or too long, encapsulates the purpose of the report well.</a:t>
            </a:r>
          </a:p>
        </p:txBody>
      </p:sp>
      <p:sp>
        <p:nvSpPr>
          <p:cNvPr id="6146" name="Rectangle 2"/>
          <p:cNvSpPr>
            <a:spLocks noGrp="1" noChangeArrowheads="1"/>
          </p:cNvSpPr>
          <p:nvPr>
            <p:ph type="title"/>
          </p:nvPr>
        </p:nvSpPr>
        <p:spPr/>
        <p:txBody>
          <a:bodyPr/>
          <a:lstStyle/>
          <a:p>
            <a:pPr marL="484632" indent="0" eaLnBrk="1" fontAlgn="auto" hangingPunct="1">
              <a:spcAft>
                <a:spcPts val="0"/>
              </a:spcAft>
              <a:defRPr/>
            </a:pPr>
            <a:r>
              <a:rPr lang="en-GB" dirty="0" smtClean="0"/>
              <a:t>Title</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normAutofit lnSpcReduction="10000"/>
          </a:bodyPr>
          <a:lstStyle/>
          <a:p>
            <a:pPr eaLnBrk="1" hangingPunct="1"/>
            <a:r>
              <a:rPr lang="en-US" dirty="0" smtClean="0"/>
              <a:t>Must have:</a:t>
            </a:r>
          </a:p>
          <a:p>
            <a:pPr lvl="2" eaLnBrk="1" hangingPunct="1"/>
            <a:r>
              <a:rPr lang="en-US" sz="2300" dirty="0" smtClean="0"/>
              <a:t>Explanation of research area</a:t>
            </a:r>
          </a:p>
          <a:p>
            <a:pPr lvl="2" eaLnBrk="1" hangingPunct="1"/>
            <a:r>
              <a:rPr lang="en-GB" sz="2300" dirty="0" smtClean="0"/>
              <a:t>Aims</a:t>
            </a:r>
            <a:endParaRPr lang="en-US" sz="2300" dirty="0" smtClean="0"/>
          </a:p>
          <a:p>
            <a:pPr lvl="2" eaLnBrk="1" hangingPunct="1"/>
            <a:r>
              <a:rPr lang="en-US" sz="2300" dirty="0" smtClean="0"/>
              <a:t>Main results </a:t>
            </a:r>
            <a:r>
              <a:rPr lang="en-US" sz="2300" i="1" dirty="0" smtClean="0"/>
              <a:t>and</a:t>
            </a:r>
            <a:r>
              <a:rPr lang="en-US" sz="2300" dirty="0" smtClean="0"/>
              <a:t> interpretations</a:t>
            </a:r>
          </a:p>
          <a:p>
            <a:pPr lvl="2" eaLnBrk="1" hangingPunct="1"/>
            <a:r>
              <a:rPr lang="en-GB" sz="2300" dirty="0" smtClean="0"/>
              <a:t>Implications of your results for science and/or society </a:t>
            </a:r>
            <a:endParaRPr lang="en-US" sz="2300" dirty="0" smtClean="0"/>
          </a:p>
          <a:p>
            <a:pPr lvl="2" eaLnBrk="1" hangingPunct="1">
              <a:buFont typeface="Wingdings 2" pitchFamily="18" charset="2"/>
              <a:buNone/>
            </a:pPr>
            <a:endParaRPr lang="en-US" sz="2000" dirty="0" smtClean="0"/>
          </a:p>
          <a:p>
            <a:pPr eaLnBrk="1" hangingPunct="1"/>
            <a:r>
              <a:rPr lang="en-GB" dirty="0" smtClean="0"/>
              <a:t>100-150 words</a:t>
            </a:r>
          </a:p>
          <a:p>
            <a:pPr eaLnBrk="1" hangingPunct="1"/>
            <a:endParaRPr lang="en-GB" sz="2000" dirty="0" smtClean="0"/>
          </a:p>
          <a:p>
            <a:pPr eaLnBrk="1" hangingPunct="1">
              <a:buFont typeface="Wingdings" pitchFamily="2" charset="2"/>
              <a:buNone/>
            </a:pPr>
            <a:r>
              <a:rPr lang="en-US" sz="2000" i="1" dirty="0" smtClean="0"/>
              <a:t>	8+ marks: clear and succinct (150 words at most) summary of the aims, methods, results and conclusions of the study. Includes all the necessary information, and is well written.</a:t>
            </a:r>
            <a:endParaRPr lang="en-US" sz="2400" i="1" dirty="0" smtClean="0"/>
          </a:p>
          <a:p>
            <a:pPr eaLnBrk="1" hangingPunct="1"/>
            <a:endParaRPr lang="en-US" dirty="0" smtClean="0"/>
          </a:p>
        </p:txBody>
      </p:sp>
      <p:sp>
        <p:nvSpPr>
          <p:cNvPr id="2" name="Title 1"/>
          <p:cNvSpPr>
            <a:spLocks noGrp="1"/>
          </p:cNvSpPr>
          <p:nvPr>
            <p:ph type="title"/>
          </p:nvPr>
        </p:nvSpPr>
        <p:spPr/>
        <p:txBody>
          <a:bodyPr/>
          <a:lstStyle/>
          <a:p>
            <a:pPr marL="484632" indent="0" eaLnBrk="1" fontAlgn="auto" hangingPunct="1">
              <a:spcAft>
                <a:spcPts val="0"/>
              </a:spcAft>
              <a:defRPr/>
            </a:pPr>
            <a:r>
              <a:rPr lang="en-GB" dirty="0" smtClean="0"/>
              <a:t>Abstract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9" name="Content Placeholder 2"/>
          <p:cNvSpPr>
            <a:spLocks noGrp="1"/>
          </p:cNvSpPr>
          <p:nvPr>
            <p:ph sz="half" idx="1"/>
          </p:nvPr>
        </p:nvSpPr>
        <p:spPr>
          <a:xfrm>
            <a:off x="457200" y="1340768"/>
            <a:ext cx="8186738" cy="5040560"/>
          </a:xfrm>
        </p:spPr>
        <p:txBody>
          <a:bodyPr>
            <a:normAutofit fontScale="92500" lnSpcReduction="20000"/>
          </a:bodyPr>
          <a:lstStyle/>
          <a:p>
            <a:pPr marL="448056" indent="-384048" eaLnBrk="1" fontAlgn="auto" hangingPunct="1">
              <a:spcAft>
                <a:spcPts val="0"/>
              </a:spcAft>
              <a:buFont typeface="Wingdings 2"/>
              <a:buChar char=""/>
              <a:defRPr/>
            </a:pPr>
            <a:r>
              <a:rPr lang="en-GB" sz="3500" dirty="0" smtClean="0">
                <a:solidFill>
                  <a:schemeClr val="bg1"/>
                </a:solidFill>
              </a:rPr>
              <a:t>Quick explanation of research area</a:t>
            </a:r>
          </a:p>
          <a:p>
            <a:pPr marL="448056" indent="-384048" eaLnBrk="1" fontAlgn="auto" hangingPunct="1">
              <a:spcAft>
                <a:spcPts val="0"/>
              </a:spcAft>
              <a:buFont typeface="Wingdings 2"/>
              <a:buChar char=""/>
              <a:defRPr/>
            </a:pPr>
            <a:endParaRPr lang="en-GB" sz="500" dirty="0" smtClean="0">
              <a:solidFill>
                <a:schemeClr val="bg1"/>
              </a:solidFill>
            </a:endParaRPr>
          </a:p>
          <a:p>
            <a:pPr marL="448056" indent="-384048" eaLnBrk="1" fontAlgn="auto" hangingPunct="1">
              <a:spcAft>
                <a:spcPts val="0"/>
              </a:spcAft>
              <a:buFont typeface="Wingdings 2"/>
              <a:buChar char=""/>
              <a:defRPr/>
            </a:pPr>
            <a:r>
              <a:rPr lang="en-GB" sz="3500" dirty="0" smtClean="0">
                <a:solidFill>
                  <a:schemeClr val="bg1"/>
                </a:solidFill>
              </a:rPr>
              <a:t>Summary of relevant past research (and perhaps its flaws)</a:t>
            </a:r>
          </a:p>
          <a:p>
            <a:pPr marL="448056" indent="-384048" eaLnBrk="1" fontAlgn="auto" hangingPunct="1">
              <a:spcAft>
                <a:spcPts val="0"/>
              </a:spcAft>
              <a:buFont typeface="Wingdings 2"/>
              <a:buChar char=""/>
              <a:defRPr/>
            </a:pPr>
            <a:endParaRPr lang="en-GB" sz="500" dirty="0" smtClean="0">
              <a:solidFill>
                <a:schemeClr val="bg1"/>
              </a:solidFill>
            </a:endParaRPr>
          </a:p>
          <a:p>
            <a:pPr marL="448056" indent="-384048" eaLnBrk="1" fontAlgn="auto" hangingPunct="1">
              <a:spcAft>
                <a:spcPts val="0"/>
              </a:spcAft>
              <a:buFont typeface="Wingdings 2"/>
              <a:buChar char=""/>
              <a:defRPr/>
            </a:pPr>
            <a:r>
              <a:rPr lang="en-GB" sz="3500" dirty="0" smtClean="0">
                <a:solidFill>
                  <a:schemeClr val="bg1"/>
                </a:solidFill>
              </a:rPr>
              <a:t>Purpose of study</a:t>
            </a:r>
          </a:p>
          <a:p>
            <a:pPr marL="448056" indent="-384048" eaLnBrk="1" fontAlgn="auto" hangingPunct="1">
              <a:spcAft>
                <a:spcPts val="0"/>
              </a:spcAft>
              <a:buFont typeface="Wingdings 2"/>
              <a:buChar char=""/>
              <a:defRPr/>
            </a:pPr>
            <a:endParaRPr lang="en-GB" sz="600" dirty="0" smtClean="0">
              <a:solidFill>
                <a:schemeClr val="bg1"/>
              </a:solidFill>
            </a:endParaRPr>
          </a:p>
          <a:p>
            <a:pPr marL="448056" indent="-384048" eaLnBrk="1" fontAlgn="auto" hangingPunct="1">
              <a:spcAft>
                <a:spcPts val="0"/>
              </a:spcAft>
              <a:buFont typeface="Wingdings 2"/>
              <a:buChar char=""/>
              <a:defRPr/>
            </a:pPr>
            <a:r>
              <a:rPr lang="en-GB" sz="3500" dirty="0" smtClean="0">
                <a:solidFill>
                  <a:schemeClr val="bg1"/>
                </a:solidFill>
              </a:rPr>
              <a:t>Brief description of methods</a:t>
            </a:r>
          </a:p>
          <a:p>
            <a:pPr marL="448056" indent="-384048" eaLnBrk="1" fontAlgn="auto" hangingPunct="1">
              <a:spcAft>
                <a:spcPts val="0"/>
              </a:spcAft>
              <a:buFont typeface="Wingdings 2"/>
              <a:buChar char=""/>
              <a:defRPr/>
            </a:pPr>
            <a:endParaRPr lang="en-GB" sz="700" dirty="0" smtClean="0">
              <a:solidFill>
                <a:schemeClr val="bg1"/>
              </a:solidFill>
            </a:endParaRPr>
          </a:p>
          <a:p>
            <a:pPr marL="448056" indent="-384048" eaLnBrk="1" fontAlgn="auto" hangingPunct="1">
              <a:spcAft>
                <a:spcPts val="0"/>
              </a:spcAft>
              <a:buFont typeface="Wingdings 2"/>
              <a:buChar char=""/>
              <a:defRPr/>
            </a:pPr>
            <a:r>
              <a:rPr lang="en-GB" sz="3500" dirty="0" smtClean="0">
                <a:solidFill>
                  <a:schemeClr val="bg1"/>
                </a:solidFill>
              </a:rPr>
              <a:t>Hypothesis</a:t>
            </a:r>
          </a:p>
          <a:p>
            <a:pPr marL="448056" indent="-384048" eaLnBrk="1" fontAlgn="auto" hangingPunct="1">
              <a:spcAft>
                <a:spcPts val="0"/>
              </a:spcAft>
              <a:buFont typeface="Wingdings 2"/>
              <a:buChar char=""/>
              <a:defRPr/>
            </a:pPr>
            <a:r>
              <a:rPr lang="en-GB" sz="3500" dirty="0" smtClean="0">
                <a:solidFill>
                  <a:schemeClr val="bg1"/>
                </a:solidFill>
              </a:rPr>
              <a:t>650-700 words</a:t>
            </a:r>
          </a:p>
          <a:p>
            <a:pPr marL="448056" indent="-384048" eaLnBrk="1" fontAlgn="auto" hangingPunct="1">
              <a:spcAft>
                <a:spcPts val="0"/>
              </a:spcAft>
              <a:buFont typeface="Wingdings 2"/>
              <a:buChar char=""/>
              <a:defRPr/>
            </a:pPr>
            <a:endParaRPr lang="en-GB" sz="700" dirty="0" smtClean="0">
              <a:solidFill>
                <a:schemeClr val="bg1"/>
              </a:solidFill>
            </a:endParaRPr>
          </a:p>
          <a:p>
            <a:pPr marL="448056" indent="-384048" eaLnBrk="1" fontAlgn="auto" hangingPunct="1">
              <a:spcAft>
                <a:spcPts val="0"/>
              </a:spcAft>
              <a:buNone/>
              <a:defRPr/>
            </a:pPr>
            <a:r>
              <a:rPr lang="en-US" sz="2100" dirty="0" smtClean="0">
                <a:solidFill>
                  <a:schemeClr val="bg1"/>
                </a:solidFill>
              </a:rPr>
              <a:t/>
            </a:r>
            <a:br>
              <a:rPr lang="en-US" sz="2100" dirty="0" smtClean="0">
                <a:solidFill>
                  <a:schemeClr val="bg1"/>
                </a:solidFill>
              </a:rPr>
            </a:br>
            <a:r>
              <a:rPr lang="en-US" sz="1800" i="1" dirty="0" smtClean="0">
                <a:solidFill>
                  <a:schemeClr val="bg1"/>
                </a:solidFill>
              </a:rPr>
              <a:t>15+ marks: clearly written, well structured, with evidence of relevant extra reading, flows well. Identifies the main aims, and ends with a clear outline of the study's hypotheses. Also has something novel in it, compared to the handouts that were supplied, and includes the rationale for performing the study.</a:t>
            </a:r>
            <a:endParaRPr lang="en-GB" sz="1800" i="1" dirty="0" smtClean="0">
              <a:solidFill>
                <a:schemeClr val="bg1"/>
              </a:solidFill>
            </a:endParaRPr>
          </a:p>
        </p:txBody>
      </p:sp>
      <p:sp>
        <p:nvSpPr>
          <p:cNvPr id="2" name="Title 1"/>
          <p:cNvSpPr>
            <a:spLocks noGrp="1"/>
          </p:cNvSpPr>
          <p:nvPr>
            <p:ph type="title"/>
          </p:nvPr>
        </p:nvSpPr>
        <p:spPr/>
        <p:txBody>
          <a:bodyPr/>
          <a:lstStyle/>
          <a:p>
            <a:pPr indent="0" eaLnBrk="1" fontAlgn="auto" hangingPunct="1">
              <a:spcAft>
                <a:spcPts val="0"/>
              </a:spcAft>
              <a:defRPr/>
            </a:pPr>
            <a:r>
              <a:rPr lang="en-GB" dirty="0" smtClean="0">
                <a:solidFill>
                  <a:schemeClr val="bg2"/>
                </a:solidFill>
              </a:rPr>
              <a:t>Introduction</a:t>
            </a:r>
            <a:endParaRPr lang="en-US" dirty="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lnSpc>
                <a:spcPct val="80000"/>
              </a:lnSpc>
            </a:pPr>
            <a:r>
              <a:rPr lang="en-GB" dirty="0" smtClean="0"/>
              <a:t>Give enough information so that it is obvious what you did</a:t>
            </a:r>
          </a:p>
          <a:p>
            <a:pPr>
              <a:lnSpc>
                <a:spcPct val="80000"/>
              </a:lnSpc>
            </a:pPr>
            <a:endParaRPr lang="en-US" sz="1000" dirty="0" smtClean="0"/>
          </a:p>
          <a:p>
            <a:pPr>
              <a:lnSpc>
                <a:spcPct val="80000"/>
              </a:lnSpc>
            </a:pPr>
            <a:r>
              <a:rPr lang="en-GB" dirty="0" smtClean="0"/>
              <a:t>Subsections:</a:t>
            </a:r>
            <a:endParaRPr lang="en-US" dirty="0" smtClean="0"/>
          </a:p>
          <a:p>
            <a:pPr lvl="1">
              <a:lnSpc>
                <a:spcPct val="80000"/>
              </a:lnSpc>
            </a:pPr>
            <a:r>
              <a:rPr lang="en-US" dirty="0" smtClean="0"/>
              <a:t>Participants</a:t>
            </a:r>
          </a:p>
          <a:p>
            <a:pPr lvl="1">
              <a:lnSpc>
                <a:spcPct val="80000"/>
              </a:lnSpc>
            </a:pPr>
            <a:r>
              <a:rPr lang="en-US" dirty="0" smtClean="0"/>
              <a:t>Materials</a:t>
            </a:r>
          </a:p>
          <a:p>
            <a:pPr lvl="1">
              <a:lnSpc>
                <a:spcPct val="80000"/>
              </a:lnSpc>
            </a:pPr>
            <a:r>
              <a:rPr lang="en-GB" dirty="0" smtClean="0"/>
              <a:t>Design</a:t>
            </a:r>
            <a:endParaRPr lang="en-US" dirty="0" smtClean="0"/>
          </a:p>
          <a:p>
            <a:pPr lvl="1">
              <a:lnSpc>
                <a:spcPct val="80000"/>
              </a:lnSpc>
            </a:pPr>
            <a:r>
              <a:rPr lang="en-US" dirty="0" smtClean="0"/>
              <a:t>Procedure</a:t>
            </a:r>
          </a:p>
          <a:p>
            <a:pPr eaLnBrk="1" hangingPunct="1">
              <a:lnSpc>
                <a:spcPct val="80000"/>
              </a:lnSpc>
            </a:pPr>
            <a:endParaRPr lang="en-US" sz="2400" dirty="0" smtClean="0"/>
          </a:p>
          <a:p>
            <a:pPr>
              <a:lnSpc>
                <a:spcPct val="80000"/>
              </a:lnSpc>
              <a:buNone/>
            </a:pPr>
            <a:endParaRPr lang="en-GB" sz="2000" dirty="0" smtClean="0"/>
          </a:p>
          <a:p>
            <a:pPr algn="ctr">
              <a:lnSpc>
                <a:spcPct val="80000"/>
              </a:lnSpc>
              <a:buNone/>
            </a:pPr>
            <a:r>
              <a:rPr lang="en-GB" dirty="0" smtClean="0"/>
              <a:t>Write in paragraphs (no lists!)</a:t>
            </a:r>
          </a:p>
          <a:p>
            <a:pPr eaLnBrk="1" hangingPunct="1">
              <a:lnSpc>
                <a:spcPct val="80000"/>
              </a:lnSpc>
            </a:pPr>
            <a:endParaRPr lang="en-US" sz="2400" dirty="0" smtClean="0"/>
          </a:p>
        </p:txBody>
      </p:sp>
      <p:sp>
        <p:nvSpPr>
          <p:cNvPr id="10242" name="Rectangle 2"/>
          <p:cNvSpPr>
            <a:spLocks noGrp="1" noChangeArrowheads="1"/>
          </p:cNvSpPr>
          <p:nvPr>
            <p:ph type="title"/>
          </p:nvPr>
        </p:nvSpPr>
        <p:spPr/>
        <p:txBody>
          <a:bodyPr/>
          <a:lstStyle/>
          <a:p>
            <a:pPr marL="484632" indent="0" eaLnBrk="1" fontAlgn="auto" hangingPunct="1">
              <a:spcAft>
                <a:spcPts val="0"/>
              </a:spcAft>
              <a:defRPr/>
            </a:pPr>
            <a:r>
              <a:rPr lang="en-GB" dirty="0" smtClean="0"/>
              <a:t>Method</a:t>
            </a:r>
            <a:endParaRPr lang="en-US" dirty="0" smtClean="0"/>
          </a:p>
        </p:txBody>
      </p:sp>
    </p:spTree>
    <p:extLst>
      <p:ext uri="{BB962C8B-B14F-4D97-AF65-F5344CB8AC3E}">
        <p14:creationId xmlns:p14="http://schemas.microsoft.com/office/powerpoint/2010/main" val="269511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49325" y="1557338"/>
            <a:ext cx="7661275" cy="4538662"/>
          </a:xfrm>
        </p:spPr>
        <p:txBody>
          <a:bodyPr>
            <a:normAutofit/>
          </a:bodyPr>
          <a:lstStyle/>
          <a:p>
            <a:pPr eaLnBrk="1" hangingPunct="1"/>
            <a:r>
              <a:rPr lang="en-GB" dirty="0" smtClean="0"/>
              <a:t>Number of participants</a:t>
            </a:r>
          </a:p>
          <a:p>
            <a:pPr marL="109728" indent="0" eaLnBrk="1" hangingPunct="1">
              <a:buNone/>
            </a:pPr>
            <a:endParaRPr lang="en-GB" sz="1000" dirty="0" smtClean="0"/>
          </a:p>
          <a:p>
            <a:pPr eaLnBrk="1" hangingPunct="1"/>
            <a:r>
              <a:rPr lang="en-GB" dirty="0" smtClean="0"/>
              <a:t>Sex (# of men, # of women) </a:t>
            </a:r>
          </a:p>
          <a:p>
            <a:pPr eaLnBrk="1" hangingPunct="1"/>
            <a:endParaRPr lang="en-GB" sz="1000" dirty="0" smtClean="0"/>
          </a:p>
          <a:p>
            <a:pPr eaLnBrk="1" hangingPunct="1"/>
            <a:r>
              <a:rPr lang="en-GB" dirty="0" smtClean="0"/>
              <a:t>Who (students, women, the retired, etc)</a:t>
            </a:r>
          </a:p>
          <a:p>
            <a:pPr eaLnBrk="1" hangingPunct="1">
              <a:buNone/>
            </a:pPr>
            <a:endParaRPr lang="en-GB" sz="1000" dirty="0" smtClean="0"/>
          </a:p>
          <a:p>
            <a:pPr eaLnBrk="1" hangingPunct="1"/>
            <a:r>
              <a:rPr lang="en-GB" dirty="0" smtClean="0"/>
              <a:t>Volunteers or paid?</a:t>
            </a:r>
          </a:p>
          <a:p>
            <a:pPr eaLnBrk="1" hangingPunct="1"/>
            <a:endParaRPr lang="en-GB" sz="1000" dirty="0" smtClean="0"/>
          </a:p>
          <a:p>
            <a:pPr eaLnBrk="1" hangingPunct="1"/>
            <a:r>
              <a:rPr lang="en-GB" dirty="0" smtClean="0"/>
              <a:t>Any other demographics that might be necessary</a:t>
            </a:r>
            <a:endParaRPr lang="en-US" dirty="0" smtClean="0"/>
          </a:p>
        </p:txBody>
      </p:sp>
      <p:sp>
        <p:nvSpPr>
          <p:cNvPr id="11266" name="Rectangle 2"/>
          <p:cNvSpPr>
            <a:spLocks noGrp="1" noChangeArrowheads="1"/>
          </p:cNvSpPr>
          <p:nvPr>
            <p:ph type="title"/>
          </p:nvPr>
        </p:nvSpPr>
        <p:spPr/>
        <p:txBody>
          <a:bodyPr/>
          <a:lstStyle/>
          <a:p>
            <a:pPr marL="484632" indent="0" eaLnBrk="1" fontAlgn="auto" hangingPunct="1">
              <a:spcAft>
                <a:spcPts val="0"/>
              </a:spcAft>
              <a:defRPr/>
            </a:pPr>
            <a:r>
              <a:rPr lang="en-GB" dirty="0" smtClean="0"/>
              <a:t>Participants</a:t>
            </a:r>
            <a:endParaRPr lang="en-US" dirty="0" smtClean="0"/>
          </a:p>
        </p:txBody>
      </p:sp>
    </p:spTree>
    <p:extLst>
      <p:ext uri="{BB962C8B-B14F-4D97-AF65-F5344CB8AC3E}">
        <p14:creationId xmlns:p14="http://schemas.microsoft.com/office/powerpoint/2010/main" val="25173835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1_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580</Words>
  <Application>Microsoft Office PowerPoint</Application>
  <PresentationFormat>On-screen Show (4:3)</PresentationFormat>
  <Paragraphs>185</Paragraphs>
  <Slides>21</Slides>
  <Notes>21</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Concourse</vt:lpstr>
      <vt:lpstr>Concours</vt:lpstr>
      <vt:lpstr>1_Concours</vt:lpstr>
      <vt:lpstr>Research Skills</vt:lpstr>
      <vt:lpstr>Last week</vt:lpstr>
      <vt:lpstr>Today</vt:lpstr>
      <vt:lpstr>PowerPoint Presentation</vt:lpstr>
      <vt:lpstr>Title</vt:lpstr>
      <vt:lpstr>Abstract</vt:lpstr>
      <vt:lpstr>Introduction</vt:lpstr>
      <vt:lpstr>Method</vt:lpstr>
      <vt:lpstr>Participants</vt:lpstr>
      <vt:lpstr>Materials</vt:lpstr>
      <vt:lpstr>Design</vt:lpstr>
      <vt:lpstr>Procedure</vt:lpstr>
      <vt:lpstr>Results</vt:lpstr>
      <vt:lpstr>Frequency graph</vt:lpstr>
      <vt:lpstr>Scatter plot</vt:lpstr>
      <vt:lpstr>Discussion</vt:lpstr>
      <vt:lpstr>Other things:</vt:lpstr>
      <vt:lpstr>Regression problem sheet</vt:lpstr>
      <vt:lpstr>Temperature and the length of Sooty’s magic wand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Graham Hole</cp:lastModifiedBy>
  <cp:revision>26</cp:revision>
  <dcterms:created xsi:type="dcterms:W3CDTF">2012-10-31T04:35:31Z</dcterms:created>
  <dcterms:modified xsi:type="dcterms:W3CDTF">2012-11-19T16:45:26Z</dcterms:modified>
</cp:coreProperties>
</file>